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94" r:id="rId5"/>
  </p:sldMasterIdLst>
  <p:sldIdLst>
    <p:sldId id="273" r:id="rId6"/>
    <p:sldId id="259" r:id="rId7"/>
    <p:sldId id="260" r:id="rId8"/>
    <p:sldId id="274" r:id="rId9"/>
    <p:sldId id="275" r:id="rId10"/>
    <p:sldId id="271" r:id="rId11"/>
    <p:sldId id="276" r:id="rId12"/>
    <p:sldId id="272" r:id="rId13"/>
    <p:sldId id="267" r:id="rId14"/>
    <p:sldId id="266" r:id="rId15"/>
    <p:sldId id="268" r:id="rId16"/>
    <p:sldId id="269" r:id="rId17"/>
    <p:sldId id="277" r:id="rId18"/>
  </p:sldIdLst>
  <p:sldSz cx="9144000" cy="5143500" type="screen16x9"/>
  <p:notesSz cx="7099300" cy="10234613"/>
  <p:defaultTextStyle>
    <a:defPPr>
      <a:defRPr lang="x-non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6" d="100"/>
          <a:sy n="96" d="100"/>
        </p:scale>
        <p:origin x="510" y="78"/>
      </p:cViewPr>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Picture Placeholder 1"/>
          <p:cNvSpPr>
            <a:spLocks noGrp="1"/>
          </p:cNvSpPr>
          <p:nvPr>
            <p:ph type="pic" sz="quarter" idx="13" hasCustomPrompt="1"/>
          </p:nvPr>
        </p:nvSpPr>
        <p:spPr>
          <a:xfrm>
            <a:off x="0" y="0"/>
            <a:ext cx="9144000" cy="2592000"/>
          </a:xfrm>
          <a:solidFill>
            <a:schemeClr val="tx2"/>
          </a:solidFill>
        </p:spPr>
        <p:txBody>
          <a:bodyPr tIns="720000" anchor="t" anchorCtr="1"/>
          <a:lstStyle>
            <a:lvl1pPr marL="0" marR="0" indent="0" algn="l" defTabSz="270000" rtl="0" eaLnBrk="1" fontAlgn="auto" latinLnBrk="0" hangingPunct="1">
              <a:lnSpc>
                <a:spcPct val="110000"/>
              </a:lnSpc>
              <a:spcBef>
                <a:spcPts val="0"/>
              </a:spcBef>
              <a:spcAft>
                <a:spcPts val="600"/>
              </a:spcAft>
              <a:buClrTx/>
              <a:buSzTx/>
              <a:buFont typeface="Wingdings" pitchFamily="2" charset="2"/>
              <a:buNone/>
              <a:tabLst/>
              <a:defRPr baseline="0">
                <a:solidFill>
                  <a:schemeClr val="bg1"/>
                </a:solidFill>
              </a:defRPr>
            </a:lvl1pPr>
          </a:lstStyle>
          <a:p>
            <a:pPr marL="0" marR="0" lvl="0" indent="0" algn="l" defTabSz="270000" rtl="0" eaLnBrk="1" fontAlgn="auto" latinLnBrk="0" hangingPunct="1">
              <a:lnSpc>
                <a:spcPct val="110000"/>
              </a:lnSpc>
              <a:spcBef>
                <a:spcPts val="0"/>
              </a:spcBef>
              <a:spcAft>
                <a:spcPts val="600"/>
              </a:spcAft>
              <a:buClrTx/>
              <a:buSzTx/>
              <a:buFont typeface="Wingdings" pitchFamily="2" charset="2"/>
              <a:buNone/>
              <a:tabLst/>
              <a:defRPr/>
            </a:pPr>
            <a:r>
              <a:rPr lang="en-US" dirty="0"/>
              <a:t>To insert a cover picture, click on the icon in the middle.</a:t>
            </a:r>
            <a:br>
              <a:rPr lang="en-US" dirty="0"/>
            </a:br>
            <a:r>
              <a:rPr lang="en-US" dirty="0"/>
              <a:t>If no picture is wanted you may choose a colour instead.</a:t>
            </a:r>
          </a:p>
        </p:txBody>
      </p:sp>
      <p:pic>
        <p:nvPicPr>
          <p:cNvPr id="13" name="MR Logo 2"/>
          <p:cNvPicPr>
            <a:picLocks noChangeAspect="1"/>
          </p:cNvPicPr>
          <p:nvPr/>
        </p:nvPicPr>
        <p:blipFill>
          <a:blip r:embed="rId2"/>
          <a:stretch>
            <a:fillRect/>
          </a:stretch>
        </p:blipFill>
        <p:spPr>
          <a:xfrm>
            <a:off x="7059600" y="4363200"/>
            <a:ext cx="1512000" cy="349200"/>
          </a:xfrm>
          <a:prstGeom prst="rect">
            <a:avLst/>
          </a:prstGeom>
        </p:spPr>
      </p:pic>
      <p:sp>
        <p:nvSpPr>
          <p:cNvPr id="2" name="Title 1"/>
          <p:cNvSpPr>
            <a:spLocks noGrp="1"/>
          </p:cNvSpPr>
          <p:nvPr>
            <p:ph type="ctrTitle" hasCustomPrompt="1"/>
          </p:nvPr>
        </p:nvSpPr>
        <p:spPr>
          <a:xfrm>
            <a:off x="306000" y="2808000"/>
            <a:ext cx="6372000" cy="864000"/>
          </a:xfrm>
        </p:spPr>
        <p:txBody>
          <a:bodyPr anchor="t">
            <a:noAutofit/>
          </a:bodyPr>
          <a:lstStyle>
            <a:lvl1pPr>
              <a:lnSpc>
                <a:spcPct val="100000"/>
              </a:lnSpc>
              <a:defRPr sz="2400" baseline="0"/>
            </a:lvl1pPr>
          </a:lstStyle>
          <a:p>
            <a:r>
              <a:rPr lang="en-US" dirty="0"/>
              <a:t>Title 24 pt,</a:t>
            </a:r>
            <a:br>
              <a:rPr lang="en-US" dirty="0"/>
            </a:br>
            <a:r>
              <a:rPr lang="en-US" dirty="0"/>
              <a:t>two lines max.</a:t>
            </a:r>
          </a:p>
        </p:txBody>
      </p:sp>
      <p:sp>
        <p:nvSpPr>
          <p:cNvPr id="3" name="Subtitle 1"/>
          <p:cNvSpPr>
            <a:spLocks noGrp="1"/>
          </p:cNvSpPr>
          <p:nvPr>
            <p:ph type="subTitle" idx="1" hasCustomPrompt="1"/>
          </p:nvPr>
        </p:nvSpPr>
        <p:spPr>
          <a:xfrm>
            <a:off x="306000" y="4320000"/>
            <a:ext cx="6372000" cy="432000"/>
          </a:xfrm>
        </p:spPr>
        <p:txBody>
          <a:bodyPr anchor="b">
            <a:noAutofit/>
          </a:bodyPr>
          <a:lstStyle>
            <a:lvl1pPr marL="0" marR="0" indent="0" algn="l" defTabSz="685800" rtl="0" eaLnBrk="1" fontAlgn="auto" latinLnBrk="0" hangingPunct="1">
              <a:lnSpc>
                <a:spcPct val="100000"/>
              </a:lnSpc>
              <a:spcBef>
                <a:spcPts val="0"/>
              </a:spcBef>
              <a:spcAft>
                <a:spcPts val="0"/>
              </a:spcAft>
              <a:buClrTx/>
              <a:buSzTx/>
              <a:buFont typeface="Wingdings" pitchFamily="2" charset="2"/>
              <a:buNone/>
              <a:tabLst/>
              <a:defRPr/>
            </a:lvl1pPr>
          </a:lstStyle>
          <a:p>
            <a:r>
              <a:rPr lang="en-US" dirty="0"/>
              <a:t>Date: DD/MM/YYYY</a:t>
            </a:r>
            <a:br>
              <a:rPr lang="en-US" dirty="0"/>
            </a:br>
            <a:r>
              <a:rPr lang="en-US" dirty="0"/>
              <a:t>Name of speaker</a:t>
            </a:r>
          </a:p>
        </p:txBody>
      </p:sp>
      <p:sp>
        <p:nvSpPr>
          <p:cNvPr id="7" name="Source 1"/>
          <p:cNvSpPr>
            <a:spLocks noGrp="1"/>
          </p:cNvSpPr>
          <p:nvPr>
            <p:ph type="body" sz="quarter" idx="12" hasCustomPrompt="1"/>
          </p:nvPr>
        </p:nvSpPr>
        <p:spPr>
          <a:xfrm>
            <a:off x="6768000" y="2376000"/>
            <a:ext cx="2376000" cy="216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Tree>
    <p:extLst>
      <p:ext uri="{BB962C8B-B14F-4D97-AF65-F5344CB8AC3E}">
        <p14:creationId xmlns:p14="http://schemas.microsoft.com/office/powerpoint/2010/main" val="12679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3" name="Date Placeholder 1"/>
          <p:cNvSpPr>
            <a:spLocks noGrp="1"/>
          </p:cNvSpPr>
          <p:nvPr>
            <p:ph type="dt" sz="half" idx="10"/>
          </p:nvPr>
        </p:nvSpPr>
        <p:spPr/>
        <p:txBody>
          <a:bodyPr/>
          <a:lstStyle/>
          <a:p>
            <a:fld id="{E98AB847-3720-4809-8C3B-93206C912EDC}" type="datetime3">
              <a:rPr lang="en-US" smtClean="0"/>
              <a:t>21 June 2020</a:t>
            </a:fld>
            <a:endParaRPr lang="en-US" dirty="0"/>
          </a:p>
        </p:txBody>
      </p:sp>
      <p:sp>
        <p:nvSpPr>
          <p:cNvPr id="15"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2" name="Titel 1"/>
          <p:cNvSpPr>
            <a:spLocks noGrp="1"/>
          </p:cNvSpPr>
          <p:nvPr>
            <p:ph type="title" hasCustomPrompt="1"/>
          </p:nvPr>
        </p:nvSpPr>
        <p:spPr/>
        <p:txBody>
          <a:bodyPr/>
          <a:lstStyle>
            <a:lvl1pPr>
              <a:defRPr/>
            </a:lvl1pPr>
          </a:lstStyle>
          <a:p>
            <a:r>
              <a:rPr lang="en-US" dirty="0"/>
              <a:t>Title 20 pt, two lines max. and two content blocks</a:t>
            </a:r>
          </a:p>
        </p:txBody>
      </p:sp>
      <p:sp>
        <p:nvSpPr>
          <p:cNvPr id="20" name="Content Placeholder 1"/>
          <p:cNvSpPr>
            <a:spLocks noGrp="1"/>
          </p:cNvSpPr>
          <p:nvPr>
            <p:ph sz="quarter" idx="13" hasCustomPrompt="1"/>
          </p:nvPr>
        </p:nvSpPr>
        <p:spPr>
          <a:xfrm>
            <a:off x="306000" y="1512000"/>
            <a:ext cx="4212000" cy="3240000"/>
          </a:xfrm>
          <a:noFill/>
        </p:spPr>
        <p:txBody>
          <a:bodyPr lIns="0" tIns="0" rIns="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2" name="Content Placeholder 2"/>
          <p:cNvSpPr>
            <a:spLocks noGrp="1"/>
          </p:cNvSpPr>
          <p:nvPr>
            <p:ph sz="quarter" idx="14" hasCustomPrompt="1"/>
          </p:nvPr>
        </p:nvSpPr>
        <p:spPr>
          <a:xfrm>
            <a:off x="4626000" y="1511300"/>
            <a:ext cx="4212000" cy="3240000"/>
          </a:xfrm>
          <a:noFill/>
        </p:spPr>
        <p:txBody>
          <a:bodyPr lIns="0" tIns="0" rIns="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3" name="Heading Placeholder 1"/>
          <p:cNvSpPr>
            <a:spLocks noGrp="1"/>
          </p:cNvSpPr>
          <p:nvPr>
            <p:ph type="body" idx="1" hasCustomPrompt="1"/>
          </p:nvPr>
        </p:nvSpPr>
        <p:spPr>
          <a:xfrm>
            <a:off x="306000" y="1080000"/>
            <a:ext cx="4212000" cy="252000"/>
          </a:xfrm>
          <a:noFill/>
        </p:spPr>
        <p:txBody>
          <a:bodyPr wrap="square" lIns="0" tIns="0" rIns="0" bIns="0" anchor="t"/>
          <a:lstStyle>
            <a:lvl1pPr marL="0" indent="0">
              <a:lnSpc>
                <a:spcPct val="100000"/>
              </a:lnSpc>
              <a:spcAft>
                <a:spcPts val="0"/>
              </a:spcAft>
              <a:buFontTx/>
              <a:buNone/>
              <a:defRPr sz="1600">
                <a:solidFill>
                  <a:schemeClr val="accent1"/>
                </a:solidFill>
              </a:defRPr>
            </a:lvl1pPr>
          </a:lstStyle>
          <a:p>
            <a:pPr lvl="0"/>
            <a:r>
              <a:rPr lang="en-US" dirty="0"/>
              <a:t>Heading 16 pt, single line</a:t>
            </a:r>
          </a:p>
        </p:txBody>
      </p:sp>
      <p:sp>
        <p:nvSpPr>
          <p:cNvPr id="5" name="Heading Placeholder 2"/>
          <p:cNvSpPr>
            <a:spLocks noGrp="1"/>
          </p:cNvSpPr>
          <p:nvPr>
            <p:ph type="body" sz="quarter" idx="3" hasCustomPrompt="1"/>
          </p:nvPr>
        </p:nvSpPr>
        <p:spPr>
          <a:xfrm>
            <a:off x="4626610" y="1080000"/>
            <a:ext cx="4212000" cy="252000"/>
          </a:xfrm>
          <a:noFill/>
        </p:spPr>
        <p:txBody>
          <a:bodyPr wrap="square" lIns="0" tIns="0" rIns="0" bIns="0" anchor="t"/>
          <a:lstStyle>
            <a:lvl1pPr marL="0" indent="0">
              <a:lnSpc>
                <a:spcPct val="100000"/>
              </a:lnSpc>
              <a:spcAft>
                <a:spcPts val="0"/>
              </a:spcAft>
              <a:buFontTx/>
              <a:buNone/>
              <a:defRPr sz="1600">
                <a:solidFill>
                  <a:schemeClr val="accent1"/>
                </a:solidFill>
              </a:defRPr>
            </a:lvl1pPr>
          </a:lstStyle>
          <a:p>
            <a:pPr lvl="0"/>
            <a:r>
              <a:rPr lang="en-US" dirty="0"/>
              <a:t>Heading 16 pt, single line</a:t>
            </a:r>
          </a:p>
        </p:txBody>
      </p:sp>
    </p:spTree>
    <p:extLst>
      <p:ext uri="{BB962C8B-B14F-4D97-AF65-F5344CB8AC3E}">
        <p14:creationId xmlns:p14="http://schemas.microsoft.com/office/powerpoint/2010/main" val="397048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914">
          <p15:clr>
            <a:srgbClr val="A4A3A4"/>
          </p15:clr>
        </p15:guide>
        <p15:guide id="2" pos="2846">
          <p15:clr>
            <a:srgbClr val="A4A3A4"/>
          </p15:clr>
        </p15:guide>
        <p15:guide id="3" orient="horz" pos="952">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2">
    <p:spTree>
      <p:nvGrpSpPr>
        <p:cNvPr id="1" name=""/>
        <p:cNvGrpSpPr/>
        <p:nvPr/>
      </p:nvGrpSpPr>
      <p:grpSpPr>
        <a:xfrm>
          <a:off x="0" y="0"/>
          <a:ext cx="0" cy="0"/>
          <a:chOff x="0" y="0"/>
          <a:chExt cx="0" cy="0"/>
        </a:xfrm>
      </p:grpSpPr>
      <p:sp>
        <p:nvSpPr>
          <p:cNvPr id="14"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3" name="Date Placeholder 1"/>
          <p:cNvSpPr>
            <a:spLocks noGrp="1"/>
          </p:cNvSpPr>
          <p:nvPr>
            <p:ph type="dt" sz="half" idx="10"/>
          </p:nvPr>
        </p:nvSpPr>
        <p:spPr/>
        <p:txBody>
          <a:bodyPr/>
          <a:lstStyle/>
          <a:p>
            <a:fld id="{3A72C07B-3619-4A5C-9874-992A2DD703C0}" type="datetime3">
              <a:rPr lang="en-US" smtClean="0"/>
              <a:t>21 June 2020</a:t>
            </a:fld>
            <a:endParaRPr lang="en-US" dirty="0"/>
          </a:p>
        </p:txBody>
      </p:sp>
      <p:sp>
        <p:nvSpPr>
          <p:cNvPr id="15"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2" name="Titel 1"/>
          <p:cNvSpPr>
            <a:spLocks noGrp="1"/>
          </p:cNvSpPr>
          <p:nvPr>
            <p:ph type="title" hasCustomPrompt="1"/>
          </p:nvPr>
        </p:nvSpPr>
        <p:spPr/>
        <p:txBody>
          <a:bodyPr/>
          <a:lstStyle>
            <a:lvl1pPr>
              <a:defRPr/>
            </a:lvl1pPr>
          </a:lstStyle>
          <a:p>
            <a:r>
              <a:rPr lang="en-US" dirty="0"/>
              <a:t>Title 20 pt, two lines max. and two content blocks</a:t>
            </a:r>
          </a:p>
        </p:txBody>
      </p:sp>
      <p:sp>
        <p:nvSpPr>
          <p:cNvPr id="20" name="Content Placeholder 1"/>
          <p:cNvSpPr>
            <a:spLocks noGrp="1"/>
          </p:cNvSpPr>
          <p:nvPr>
            <p:ph sz="quarter" idx="13" hasCustomPrompt="1"/>
          </p:nvPr>
        </p:nvSpPr>
        <p:spPr>
          <a:xfrm>
            <a:off x="0" y="1404000"/>
            <a:ext cx="4572000" cy="3348000"/>
          </a:xfrm>
          <a:solidFill>
            <a:schemeClr val="tx2"/>
          </a:solidFill>
        </p:spPr>
        <p:txBody>
          <a:bodyPr lIns="306000" tIns="108000" rIns="108000" bIns="10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2" name="Content Placeholder 2"/>
          <p:cNvSpPr>
            <a:spLocks noGrp="1"/>
          </p:cNvSpPr>
          <p:nvPr>
            <p:ph sz="quarter" idx="14" hasCustomPrompt="1"/>
          </p:nvPr>
        </p:nvSpPr>
        <p:spPr>
          <a:xfrm>
            <a:off x="4572000" y="1404000"/>
            <a:ext cx="4572000" cy="3348000"/>
          </a:xfrm>
          <a:solidFill>
            <a:schemeClr val="tx2"/>
          </a:solidFill>
        </p:spPr>
        <p:txBody>
          <a:bodyPr lIns="108000" tIns="108000" rIns="360000" bIns="10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3" name="Heading Placeholder 1"/>
          <p:cNvSpPr>
            <a:spLocks noGrp="1"/>
          </p:cNvSpPr>
          <p:nvPr>
            <p:ph type="body" idx="1" hasCustomPrompt="1"/>
          </p:nvPr>
        </p:nvSpPr>
        <p:spPr>
          <a:xfrm>
            <a:off x="0" y="1080000"/>
            <a:ext cx="4572000" cy="324000"/>
          </a:xfrm>
          <a:noFill/>
        </p:spPr>
        <p:txBody>
          <a:bodyPr wrap="square" lIns="306000" tIns="0" rIns="108000" bIns="0" anchor="t"/>
          <a:lstStyle>
            <a:lvl1pPr marL="0" indent="0">
              <a:lnSpc>
                <a:spcPct val="100000"/>
              </a:lnSpc>
              <a:spcAft>
                <a:spcPts val="0"/>
              </a:spcAft>
              <a:buFontTx/>
              <a:buNone/>
              <a:defRPr sz="1600">
                <a:solidFill>
                  <a:schemeClr val="accent1"/>
                </a:solidFill>
              </a:defRPr>
            </a:lvl1pPr>
          </a:lstStyle>
          <a:p>
            <a:pPr lvl="0"/>
            <a:r>
              <a:rPr lang="en-US" dirty="0"/>
              <a:t>Heading 16 pt, single line</a:t>
            </a:r>
          </a:p>
        </p:txBody>
      </p:sp>
      <p:sp>
        <p:nvSpPr>
          <p:cNvPr id="5" name="Heading  Placeholder 2"/>
          <p:cNvSpPr>
            <a:spLocks noGrp="1"/>
          </p:cNvSpPr>
          <p:nvPr>
            <p:ph type="body" sz="quarter" idx="3" hasCustomPrompt="1"/>
          </p:nvPr>
        </p:nvSpPr>
        <p:spPr>
          <a:xfrm>
            <a:off x="4572000" y="1080000"/>
            <a:ext cx="4572000" cy="324000"/>
          </a:xfrm>
          <a:noFill/>
        </p:spPr>
        <p:txBody>
          <a:bodyPr wrap="square" lIns="108000" tIns="0" rIns="360000" bIns="0" anchor="t"/>
          <a:lstStyle>
            <a:lvl1pPr marL="0" indent="0">
              <a:lnSpc>
                <a:spcPct val="100000"/>
              </a:lnSpc>
              <a:spcAft>
                <a:spcPts val="0"/>
              </a:spcAft>
              <a:buFontTx/>
              <a:buNone/>
              <a:defRPr sz="1600">
                <a:solidFill>
                  <a:schemeClr val="accent1"/>
                </a:solidFill>
              </a:defRPr>
            </a:lvl1pPr>
          </a:lstStyle>
          <a:p>
            <a:pPr lvl="0"/>
            <a:r>
              <a:rPr lang="en-US" dirty="0"/>
              <a:t>Heading 16 pt, single line</a:t>
            </a:r>
          </a:p>
        </p:txBody>
      </p:sp>
    </p:spTree>
    <p:extLst>
      <p:ext uri="{BB962C8B-B14F-4D97-AF65-F5344CB8AC3E}">
        <p14:creationId xmlns:p14="http://schemas.microsoft.com/office/powerpoint/2010/main" val="367215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2880">
          <p15:clr>
            <a:srgbClr val="A4A3A4"/>
          </p15:clr>
        </p15:guide>
        <p15:guide id="4" orient="horz" pos="884">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hree pictures">
    <p:spTree>
      <p:nvGrpSpPr>
        <p:cNvPr id="1" name=""/>
        <p:cNvGrpSpPr/>
        <p:nvPr/>
      </p:nvGrpSpPr>
      <p:grpSpPr>
        <a:xfrm>
          <a:off x="0" y="0"/>
          <a:ext cx="0" cy="0"/>
          <a:chOff x="0" y="0"/>
          <a:chExt cx="0" cy="0"/>
        </a:xfrm>
      </p:grpSpPr>
      <p:sp>
        <p:nvSpPr>
          <p:cNvPr id="17"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6" name="Date Placeholder 1"/>
          <p:cNvSpPr>
            <a:spLocks noGrp="1"/>
          </p:cNvSpPr>
          <p:nvPr>
            <p:ph type="dt" sz="half" idx="10"/>
          </p:nvPr>
        </p:nvSpPr>
        <p:spPr/>
        <p:txBody>
          <a:bodyPr/>
          <a:lstStyle/>
          <a:p>
            <a:fld id="{A55C915C-F652-49F0-B281-580AD6335D31}" type="datetime3">
              <a:rPr lang="en-US" smtClean="0"/>
              <a:t>21 June 2020</a:t>
            </a:fld>
            <a:endParaRPr lang="en-US" dirty="0"/>
          </a:p>
        </p:txBody>
      </p:sp>
      <p:sp>
        <p:nvSpPr>
          <p:cNvPr id="18"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2" name="Titel 1"/>
          <p:cNvSpPr>
            <a:spLocks noGrp="1"/>
          </p:cNvSpPr>
          <p:nvPr>
            <p:ph type="title" hasCustomPrompt="1"/>
          </p:nvPr>
        </p:nvSpPr>
        <p:spPr/>
        <p:txBody>
          <a:bodyPr/>
          <a:lstStyle/>
          <a:p>
            <a:r>
              <a:rPr lang="en-US" noProof="0" dirty="0"/>
              <a:t>Title 20 pt, two lines max. and three pictures with text</a:t>
            </a:r>
          </a:p>
        </p:txBody>
      </p:sp>
      <p:sp>
        <p:nvSpPr>
          <p:cNvPr id="19" name="Picture Placeholder 1"/>
          <p:cNvSpPr>
            <a:spLocks noGrp="1"/>
          </p:cNvSpPr>
          <p:nvPr>
            <p:ph type="pic" sz="quarter" idx="13" hasCustomPrompt="1"/>
          </p:nvPr>
        </p:nvSpPr>
        <p:spPr>
          <a:xfrm>
            <a:off x="0" y="1080000"/>
            <a:ext cx="3078000" cy="2160000"/>
          </a:xfrm>
        </p:spPr>
        <p:txBody>
          <a:bodyPr>
            <a:noAutofit/>
          </a:bodyPr>
          <a:lstStyle>
            <a:lvl1pPr marL="0" indent="0" algn="ctr">
              <a:buFontTx/>
              <a:buNone/>
              <a:defRPr/>
            </a:lvl1pPr>
          </a:lstStyle>
          <a:p>
            <a:r>
              <a:rPr lang="en-US" noProof="0" dirty="0"/>
              <a:t>To insert a picture, click on the icon in the middle.</a:t>
            </a:r>
          </a:p>
        </p:txBody>
      </p:sp>
      <p:sp>
        <p:nvSpPr>
          <p:cNvPr id="20" name="Picture Placeholder 2"/>
          <p:cNvSpPr>
            <a:spLocks noGrp="1"/>
          </p:cNvSpPr>
          <p:nvPr>
            <p:ph type="pic" sz="quarter" idx="14" hasCustomPrompt="1"/>
          </p:nvPr>
        </p:nvSpPr>
        <p:spPr>
          <a:xfrm>
            <a:off x="3078000" y="1080000"/>
            <a:ext cx="2988000" cy="2160000"/>
          </a:xfrm>
        </p:spPr>
        <p:txBody>
          <a:bodyPr>
            <a:noAutofit/>
          </a:bodyPr>
          <a:lstStyle>
            <a:lvl1pPr marL="0" indent="0" algn="ctr">
              <a:buFontTx/>
              <a:buNone/>
              <a:tabLst/>
              <a:defRPr/>
            </a:lvl1pPr>
          </a:lstStyle>
          <a:p>
            <a:r>
              <a:rPr lang="en-US" noProof="0" dirty="0"/>
              <a:t>To insert a picture, click on the icon in the middle.</a:t>
            </a:r>
          </a:p>
        </p:txBody>
      </p:sp>
      <p:sp>
        <p:nvSpPr>
          <p:cNvPr id="21" name="Picture Placeholder 3"/>
          <p:cNvSpPr>
            <a:spLocks noGrp="1"/>
          </p:cNvSpPr>
          <p:nvPr>
            <p:ph type="pic" sz="quarter" idx="15" hasCustomPrompt="1"/>
          </p:nvPr>
        </p:nvSpPr>
        <p:spPr>
          <a:xfrm>
            <a:off x="6066000" y="1080000"/>
            <a:ext cx="3078000" cy="2160000"/>
          </a:xfrm>
        </p:spPr>
        <p:txBody>
          <a:bodyPr>
            <a:normAutofit/>
          </a:bodyPr>
          <a:lstStyle>
            <a:lvl1pPr marL="0" indent="0" algn="ctr">
              <a:buFontTx/>
              <a:buNone/>
              <a:defRPr/>
            </a:lvl1pPr>
          </a:lstStyle>
          <a:p>
            <a:r>
              <a:rPr lang="en-US" noProof="0" dirty="0"/>
              <a:t>To insert a picture, click on the icon in the middle.</a:t>
            </a:r>
          </a:p>
        </p:txBody>
      </p:sp>
      <p:sp>
        <p:nvSpPr>
          <p:cNvPr id="23" name="Text  Placeholder 1"/>
          <p:cNvSpPr>
            <a:spLocks noGrp="1"/>
          </p:cNvSpPr>
          <p:nvPr>
            <p:ph type="body" sz="quarter" idx="16" hasCustomPrompt="1"/>
          </p:nvPr>
        </p:nvSpPr>
        <p:spPr>
          <a:xfrm>
            <a:off x="0" y="3348000"/>
            <a:ext cx="3078000" cy="1404000"/>
          </a:xfrm>
        </p:spPr>
        <p:txBody>
          <a:bodyPr vert="horz" lIns="360000" tIns="0" rIns="108000" bIns="0" rtlCol="0">
            <a:noAutofit/>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vl6pPr>
              <a:spcAft>
                <a:spcPts val="0"/>
              </a:spcAft>
              <a:defRPr/>
            </a:lvl6pPr>
            <a:lvl7pPr>
              <a:spcAft>
                <a:spcPts val="0"/>
              </a:spcAft>
            </a:lvl7pPr>
            <a:lvl8pPr>
              <a:spcAft>
                <a:spcPts val="0"/>
              </a:spcAft>
            </a:lvl8pPr>
            <a:lvl9pPr>
              <a:spcAft>
                <a:spcPts val="0"/>
              </a:spcAft>
            </a:lvl9pPr>
          </a:lstStyle>
          <a:p>
            <a:pPr lvl="0"/>
            <a:r>
              <a:rPr lang="en-US" noProof="0" dirty="0"/>
              <a:t>To customise the points hierarchy, use Start &gt; Paragraph &gt; Decrease/Increase List Level</a:t>
            </a:r>
          </a:p>
          <a:p>
            <a:pPr lvl="1"/>
            <a:r>
              <a:rPr lang="en-US" noProof="0" dirty="0"/>
              <a:t>Second level</a:t>
            </a:r>
          </a:p>
        </p:txBody>
      </p:sp>
      <p:sp>
        <p:nvSpPr>
          <p:cNvPr id="24" name="Text Placeholder 2"/>
          <p:cNvSpPr>
            <a:spLocks noGrp="1"/>
          </p:cNvSpPr>
          <p:nvPr>
            <p:ph type="body" sz="quarter" idx="17" hasCustomPrompt="1"/>
          </p:nvPr>
        </p:nvSpPr>
        <p:spPr>
          <a:xfrm>
            <a:off x="3078000" y="3348000"/>
            <a:ext cx="2988000" cy="1404000"/>
          </a:xfrm>
        </p:spPr>
        <p:txBody>
          <a:bodyPr vert="horz" lIns="108000" tIns="0" rIns="108000" bIns="0" rtlCol="0">
            <a:noAutofit/>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vl6pPr>
              <a:spcAft>
                <a:spcPts val="0"/>
              </a:spcAft>
              <a:defRPr/>
            </a:lvl6pPr>
            <a:lvl7pPr>
              <a:spcAft>
                <a:spcPts val="0"/>
              </a:spcAft>
            </a:lvl7pPr>
            <a:lvl8pPr>
              <a:spcAft>
                <a:spcPts val="0"/>
              </a:spcAft>
            </a:lvl8pPr>
            <a:lvl9pPr>
              <a:spcAft>
                <a:spcPts val="0"/>
              </a:spcAft>
            </a:lvl9pPr>
          </a:lstStyle>
          <a:p>
            <a:pPr lvl="0"/>
            <a:r>
              <a:rPr lang="en-US" noProof="0" dirty="0"/>
              <a:t>To customise the points hierarchy, use Start &gt; Paragraph &gt; Decrease/Increase List Level.</a:t>
            </a:r>
          </a:p>
          <a:p>
            <a:pPr lvl="1"/>
            <a:r>
              <a:rPr lang="en-US" noProof="0" dirty="0"/>
              <a:t>Second level</a:t>
            </a:r>
          </a:p>
        </p:txBody>
      </p:sp>
      <p:sp>
        <p:nvSpPr>
          <p:cNvPr id="25" name="Text Placeholder 3"/>
          <p:cNvSpPr>
            <a:spLocks noGrp="1"/>
          </p:cNvSpPr>
          <p:nvPr>
            <p:ph type="body" sz="quarter" idx="18" hasCustomPrompt="1"/>
          </p:nvPr>
        </p:nvSpPr>
        <p:spPr>
          <a:xfrm>
            <a:off x="6066000" y="3348000"/>
            <a:ext cx="3078000" cy="1404000"/>
          </a:xfrm>
        </p:spPr>
        <p:txBody>
          <a:bodyPr vert="horz" lIns="108000" tIns="0" rIns="360000" bIns="0" rtlCol="0">
            <a:noAutofit/>
          </a:bodyPr>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vl6pPr>
              <a:spcAft>
                <a:spcPts val="0"/>
              </a:spcAft>
              <a:defRPr/>
            </a:lvl6pPr>
            <a:lvl7pPr>
              <a:spcAft>
                <a:spcPts val="0"/>
              </a:spcAft>
            </a:lvl7pPr>
            <a:lvl8pPr>
              <a:spcAft>
                <a:spcPts val="0"/>
              </a:spcAft>
            </a:lvl8pPr>
            <a:lvl9pPr>
              <a:spcAft>
                <a:spcPts val="0"/>
              </a:spcAft>
            </a:lvl9pPr>
          </a:lstStyle>
          <a:p>
            <a:pPr lvl="0">
              <a:spcAft>
                <a:spcPts val="0"/>
              </a:spcAft>
            </a:pPr>
            <a:r>
              <a:rPr lang="en-US" noProof="0" dirty="0"/>
              <a:t>To customise the points hierarchy, use Start &gt; Paragraph &gt; Decrease/Increase List Level.</a:t>
            </a:r>
          </a:p>
          <a:p>
            <a:pPr lvl="1"/>
            <a:r>
              <a:rPr lang="en-US" noProof="0" dirty="0"/>
              <a:t>Second level</a:t>
            </a:r>
          </a:p>
        </p:txBody>
      </p:sp>
      <p:sp>
        <p:nvSpPr>
          <p:cNvPr id="15" name="Source 1"/>
          <p:cNvSpPr>
            <a:spLocks noGrp="1"/>
          </p:cNvSpPr>
          <p:nvPr>
            <p:ph type="body" sz="quarter" idx="23" hasCustomPrompt="1"/>
          </p:nvPr>
        </p:nvSpPr>
        <p:spPr>
          <a:xfrm>
            <a:off x="702000" y="3078000"/>
            <a:ext cx="2376000" cy="162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
        <p:nvSpPr>
          <p:cNvPr id="14" name="Source 2"/>
          <p:cNvSpPr>
            <a:spLocks noGrp="1"/>
          </p:cNvSpPr>
          <p:nvPr>
            <p:ph type="body" sz="quarter" idx="22" hasCustomPrompt="1"/>
          </p:nvPr>
        </p:nvSpPr>
        <p:spPr>
          <a:xfrm>
            <a:off x="3690000" y="3078000"/>
            <a:ext cx="2376000" cy="162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
        <p:nvSpPr>
          <p:cNvPr id="13" name="Source 3"/>
          <p:cNvSpPr>
            <a:spLocks noGrp="1"/>
          </p:cNvSpPr>
          <p:nvPr>
            <p:ph type="body" sz="quarter" idx="12" hasCustomPrompt="1"/>
          </p:nvPr>
        </p:nvSpPr>
        <p:spPr>
          <a:xfrm>
            <a:off x="6768000" y="3078000"/>
            <a:ext cx="2376000" cy="162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Tree>
    <p:extLst>
      <p:ext uri="{BB962C8B-B14F-4D97-AF65-F5344CB8AC3E}">
        <p14:creationId xmlns:p14="http://schemas.microsoft.com/office/powerpoint/2010/main" val="385399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041">
          <p15:clr>
            <a:srgbClr val="A4A3A4"/>
          </p15:clr>
        </p15:guide>
        <p15:guide id="2" orient="horz" pos="2109">
          <p15:clr>
            <a:srgbClr val="A4A3A4"/>
          </p15:clr>
        </p15:guide>
        <p15:guide id="3" pos="1939">
          <p15:clr>
            <a:srgbClr val="A4A3A4"/>
          </p15:clr>
        </p15:guide>
        <p15:guide id="4" pos="382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hree contents">
    <p:spTree>
      <p:nvGrpSpPr>
        <p:cNvPr id="1" name=""/>
        <p:cNvGrpSpPr/>
        <p:nvPr/>
      </p:nvGrpSpPr>
      <p:grpSpPr>
        <a:xfrm>
          <a:off x="0" y="0"/>
          <a:ext cx="0" cy="0"/>
          <a:chOff x="0" y="0"/>
          <a:chExt cx="0" cy="0"/>
        </a:xfrm>
      </p:grpSpPr>
      <p:sp>
        <p:nvSpPr>
          <p:cNvPr id="17"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6" name="Date Placeholder 1"/>
          <p:cNvSpPr>
            <a:spLocks noGrp="1"/>
          </p:cNvSpPr>
          <p:nvPr>
            <p:ph type="dt" sz="half" idx="10"/>
          </p:nvPr>
        </p:nvSpPr>
        <p:spPr/>
        <p:txBody>
          <a:bodyPr/>
          <a:lstStyle/>
          <a:p>
            <a:fld id="{D0E7B8B1-E42B-4594-91BD-535A0FCAFA0D}" type="datetime3">
              <a:rPr lang="en-US" smtClean="0"/>
              <a:t>21 June 2020</a:t>
            </a:fld>
            <a:endParaRPr lang="en-US" dirty="0"/>
          </a:p>
        </p:txBody>
      </p:sp>
      <p:sp>
        <p:nvSpPr>
          <p:cNvPr id="18"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12" name="Titel 1"/>
          <p:cNvSpPr>
            <a:spLocks noGrp="1"/>
          </p:cNvSpPr>
          <p:nvPr>
            <p:ph type="title" hasCustomPrompt="1"/>
          </p:nvPr>
        </p:nvSpPr>
        <p:spPr/>
        <p:txBody>
          <a:bodyPr/>
          <a:lstStyle/>
          <a:p>
            <a:r>
              <a:rPr lang="en-US" noProof="0" dirty="0"/>
              <a:t>Title 20 pt, two lines max. and three pictures with text</a:t>
            </a:r>
          </a:p>
        </p:txBody>
      </p:sp>
      <p:sp>
        <p:nvSpPr>
          <p:cNvPr id="5" name="Content Placeholder 1"/>
          <p:cNvSpPr>
            <a:spLocks noGrp="1"/>
          </p:cNvSpPr>
          <p:nvPr>
            <p:ph sz="quarter" idx="13" hasCustomPrompt="1"/>
          </p:nvPr>
        </p:nvSpPr>
        <p:spPr>
          <a:xfrm>
            <a:off x="306000" y="1080000"/>
            <a:ext cx="2772000" cy="3672000"/>
          </a:xfrm>
          <a:noFill/>
        </p:spPr>
        <p:txBody>
          <a:bodyPr lIns="0" tIns="0" rIns="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p:cNvSpPr>
            <a:spLocks noGrp="1"/>
          </p:cNvSpPr>
          <p:nvPr>
            <p:ph sz="quarter" idx="15" hasCustomPrompt="1"/>
          </p:nvPr>
        </p:nvSpPr>
        <p:spPr>
          <a:xfrm>
            <a:off x="6066000" y="1080000"/>
            <a:ext cx="2772000" cy="3672000"/>
          </a:xfrm>
          <a:noFill/>
        </p:spPr>
        <p:txBody>
          <a:bodyPr lIns="0" tIns="0" rIns="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quarter" idx="14" hasCustomPrompt="1"/>
          </p:nvPr>
        </p:nvSpPr>
        <p:spPr>
          <a:xfrm>
            <a:off x="3186000" y="1080000"/>
            <a:ext cx="2772000" cy="3672000"/>
          </a:xfrm>
          <a:noFill/>
        </p:spPr>
        <p:txBody>
          <a:bodyPr lIns="0" tIns="0" rIns="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4071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1939">
          <p15:clr>
            <a:srgbClr val="A4A3A4"/>
          </p15:clr>
        </p15:guide>
        <p15:guide id="4" pos="2007">
          <p15:clr>
            <a:srgbClr val="A4A3A4"/>
          </p15:clr>
        </p15:guide>
        <p15:guide id="5" pos="3753">
          <p15:clr>
            <a:srgbClr val="A4A3A4"/>
          </p15:clr>
        </p15:guide>
        <p15:guide id="6" pos="382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s horizontal">
    <p:spTree>
      <p:nvGrpSpPr>
        <p:cNvPr id="1" name=""/>
        <p:cNvGrpSpPr/>
        <p:nvPr/>
      </p:nvGrpSpPr>
      <p:grpSpPr>
        <a:xfrm>
          <a:off x="0" y="0"/>
          <a:ext cx="0" cy="0"/>
          <a:chOff x="0" y="0"/>
          <a:chExt cx="0" cy="0"/>
        </a:xfrm>
      </p:grpSpPr>
      <p:sp>
        <p:nvSpPr>
          <p:cNvPr id="14"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3" name="Date Placeholder 1"/>
          <p:cNvSpPr>
            <a:spLocks noGrp="1"/>
          </p:cNvSpPr>
          <p:nvPr>
            <p:ph type="dt" sz="half" idx="10"/>
          </p:nvPr>
        </p:nvSpPr>
        <p:spPr/>
        <p:txBody>
          <a:bodyPr/>
          <a:lstStyle/>
          <a:p>
            <a:fld id="{5FD4B005-112F-485C-8B8B-F10D1F07B282}" type="datetime3">
              <a:rPr lang="en-US" smtClean="0"/>
              <a:t>21 June 2020</a:t>
            </a:fld>
            <a:endParaRPr lang="en-US" dirty="0"/>
          </a:p>
        </p:txBody>
      </p:sp>
      <p:sp>
        <p:nvSpPr>
          <p:cNvPr id="18"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2" name="Titel 1"/>
          <p:cNvSpPr>
            <a:spLocks noGrp="1"/>
          </p:cNvSpPr>
          <p:nvPr>
            <p:ph type="title" hasCustomPrompt="1"/>
          </p:nvPr>
        </p:nvSpPr>
        <p:spPr/>
        <p:txBody>
          <a:bodyPr/>
          <a:lstStyle>
            <a:lvl1pPr>
              <a:defRPr/>
            </a:lvl1pPr>
          </a:lstStyle>
          <a:p>
            <a:r>
              <a:rPr lang="en-US" dirty="0"/>
              <a:t>Title 20 pt, two lines max. and two content blocks</a:t>
            </a:r>
          </a:p>
        </p:txBody>
      </p:sp>
      <p:sp>
        <p:nvSpPr>
          <p:cNvPr id="5" name="Content Placeholder 1"/>
          <p:cNvSpPr>
            <a:spLocks noGrp="1"/>
          </p:cNvSpPr>
          <p:nvPr>
            <p:ph sz="quarter" idx="13" hasCustomPrompt="1"/>
          </p:nvPr>
        </p:nvSpPr>
        <p:spPr>
          <a:xfrm>
            <a:off x="306000" y="1080000"/>
            <a:ext cx="8532000" cy="1728000"/>
          </a:xfrm>
          <a:noFill/>
        </p:spPr>
        <p:txBody>
          <a:bodyPr lIns="0" tIns="0" rIns="165600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sz="quarter" idx="14" hasCustomPrompt="1"/>
          </p:nvPr>
        </p:nvSpPr>
        <p:spPr>
          <a:xfrm>
            <a:off x="306000" y="3024000"/>
            <a:ext cx="8532000" cy="1728000"/>
          </a:xfrm>
          <a:noFill/>
        </p:spPr>
        <p:txBody>
          <a:bodyPr lIns="0" tIns="0" rIns="165600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11093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orient="horz" pos="1769">
          <p15:clr>
            <a:srgbClr val="A4A3A4"/>
          </p15:clr>
        </p15:guide>
        <p15:guide id="6" orient="horz" pos="1905">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Four contents">
    <p:spTree>
      <p:nvGrpSpPr>
        <p:cNvPr id="1" name=""/>
        <p:cNvGrpSpPr/>
        <p:nvPr/>
      </p:nvGrpSpPr>
      <p:grpSpPr>
        <a:xfrm>
          <a:off x="0" y="0"/>
          <a:ext cx="0" cy="0"/>
          <a:chOff x="0" y="0"/>
          <a:chExt cx="0" cy="0"/>
        </a:xfrm>
      </p:grpSpPr>
      <p:sp>
        <p:nvSpPr>
          <p:cNvPr id="14"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3" name="Date Placeholder 1"/>
          <p:cNvSpPr>
            <a:spLocks noGrp="1"/>
          </p:cNvSpPr>
          <p:nvPr>
            <p:ph type="dt" sz="half" idx="10"/>
          </p:nvPr>
        </p:nvSpPr>
        <p:spPr/>
        <p:txBody>
          <a:bodyPr/>
          <a:lstStyle/>
          <a:p>
            <a:fld id="{A9A98AA6-D939-4252-94C0-87FD3323B89E}" type="datetime3">
              <a:rPr lang="en-US" smtClean="0"/>
              <a:t>21 June 2020</a:t>
            </a:fld>
            <a:endParaRPr lang="en-US" dirty="0"/>
          </a:p>
        </p:txBody>
      </p:sp>
      <p:sp>
        <p:nvSpPr>
          <p:cNvPr id="15"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2" name="Titel 1"/>
          <p:cNvSpPr>
            <a:spLocks noGrp="1"/>
          </p:cNvSpPr>
          <p:nvPr>
            <p:ph type="title" hasCustomPrompt="1"/>
          </p:nvPr>
        </p:nvSpPr>
        <p:spPr/>
        <p:txBody>
          <a:bodyPr/>
          <a:lstStyle>
            <a:lvl1pPr>
              <a:defRPr/>
            </a:lvl1pPr>
          </a:lstStyle>
          <a:p>
            <a:r>
              <a:rPr lang="en-US" dirty="0"/>
              <a:t>Title 20 pt, two lines max. and four content blocks</a:t>
            </a:r>
          </a:p>
        </p:txBody>
      </p:sp>
      <p:sp>
        <p:nvSpPr>
          <p:cNvPr id="5" name="Content Placeholder 1"/>
          <p:cNvSpPr>
            <a:spLocks noGrp="1"/>
          </p:cNvSpPr>
          <p:nvPr>
            <p:ph sz="quarter" idx="13" hasCustomPrompt="1"/>
          </p:nvPr>
        </p:nvSpPr>
        <p:spPr>
          <a:xfrm>
            <a:off x="306000" y="1080000"/>
            <a:ext cx="4212000" cy="1728000"/>
          </a:xfrm>
          <a:noFill/>
        </p:spPr>
        <p:txBody>
          <a:bodyPr lIns="0" tIns="0" rIns="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sz="quarter" idx="14" hasCustomPrompt="1"/>
          </p:nvPr>
        </p:nvSpPr>
        <p:spPr>
          <a:xfrm>
            <a:off x="306000" y="3024000"/>
            <a:ext cx="4212000" cy="1728000"/>
          </a:xfrm>
          <a:noFill/>
        </p:spPr>
        <p:txBody>
          <a:bodyPr lIns="0" tIns="0" rIns="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6" name="Content Placeholder 3"/>
          <p:cNvSpPr>
            <a:spLocks noGrp="1"/>
          </p:cNvSpPr>
          <p:nvPr>
            <p:ph sz="quarter" idx="15" hasCustomPrompt="1"/>
          </p:nvPr>
        </p:nvSpPr>
        <p:spPr>
          <a:xfrm>
            <a:off x="4626000" y="1080000"/>
            <a:ext cx="4212000" cy="1728000"/>
          </a:xfrm>
          <a:noFill/>
        </p:spPr>
        <p:txBody>
          <a:bodyPr lIns="0" tIns="0" rIns="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7" name="Content Placeholder 4">
            <a:extLst>
              <a:ext uri="{FF2B5EF4-FFF2-40B4-BE49-F238E27FC236}">
                <a16:creationId xmlns:a16="http://schemas.microsoft.com/office/drawing/2014/main" id="{4900E005-09BF-4AA0-A122-10A29CE35E41}"/>
              </a:ext>
            </a:extLst>
          </p:cNvPr>
          <p:cNvSpPr>
            <a:spLocks noGrp="1"/>
          </p:cNvSpPr>
          <p:nvPr>
            <p:ph sz="quarter" idx="16" hasCustomPrompt="1"/>
          </p:nvPr>
        </p:nvSpPr>
        <p:spPr>
          <a:xfrm>
            <a:off x="4626000" y="3024000"/>
            <a:ext cx="4212000" cy="1728000"/>
          </a:xfrm>
          <a:noFill/>
        </p:spPr>
        <p:txBody>
          <a:bodyPr lIns="0" tIns="0" rIns="0" bIns="0"/>
          <a:lstStyle>
            <a:lvl1pPr>
              <a:defRPr/>
            </a:lvl1pPr>
          </a:lstStyle>
          <a:p>
            <a:pPr lvl="0"/>
            <a:r>
              <a:rPr lang="en-US" dirty="0"/>
              <a:t>To customise the points hierarchy, use Start &gt; Paragraph &gt; Decrease/Increase List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8098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orient="horz" pos="1905">
          <p15:clr>
            <a:srgbClr val="A4A3A4"/>
          </p15:clr>
        </p15:guide>
        <p15:guide id="6" pos="2914">
          <p15:clr>
            <a:srgbClr val="A4A3A4"/>
          </p15:clr>
        </p15:guide>
        <p15:guide id="7" pos="2846">
          <p15:clr>
            <a:srgbClr val="A4A3A4"/>
          </p15:clr>
        </p15:guide>
        <p15:guide id="8" orient="horz" pos="1769">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Title and content with text">
    <p:spTree>
      <p:nvGrpSpPr>
        <p:cNvPr id="1" name=""/>
        <p:cNvGrpSpPr/>
        <p:nvPr/>
      </p:nvGrpSpPr>
      <p:grpSpPr>
        <a:xfrm>
          <a:off x="0" y="0"/>
          <a:ext cx="0" cy="0"/>
          <a:chOff x="0" y="0"/>
          <a:chExt cx="0" cy="0"/>
        </a:xfrm>
      </p:grpSpPr>
      <p:sp>
        <p:nvSpPr>
          <p:cNvPr id="15"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2" name="Date Placeholder 1"/>
          <p:cNvSpPr>
            <a:spLocks noGrp="1"/>
          </p:cNvSpPr>
          <p:nvPr>
            <p:ph type="dt" sz="half" idx="10"/>
          </p:nvPr>
        </p:nvSpPr>
        <p:spPr/>
        <p:txBody>
          <a:bodyPr/>
          <a:lstStyle/>
          <a:p>
            <a:fld id="{F21AD6E7-5ED7-48DD-AEEB-C9785C822EA6}" type="datetime3">
              <a:rPr lang="en-US" smtClean="0"/>
              <a:t>21 June 2020</a:t>
            </a:fld>
            <a:endParaRPr lang="en-US" dirty="0"/>
          </a:p>
        </p:txBody>
      </p:sp>
      <p:sp>
        <p:nvSpPr>
          <p:cNvPr id="16"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8" name="Titel 1"/>
          <p:cNvSpPr>
            <a:spLocks noGrp="1"/>
          </p:cNvSpPr>
          <p:nvPr>
            <p:ph type="title" hasCustomPrompt="1"/>
          </p:nvPr>
        </p:nvSpPr>
        <p:spPr/>
        <p:txBody>
          <a:bodyPr/>
          <a:lstStyle/>
          <a:p>
            <a:r>
              <a:rPr lang="en-US" noProof="0" dirty="0"/>
              <a:t>Title 20 pt, two lines max. and contents with comments column</a:t>
            </a:r>
          </a:p>
        </p:txBody>
      </p:sp>
      <p:sp>
        <p:nvSpPr>
          <p:cNvPr id="12" name="Heading Placeholder 1"/>
          <p:cNvSpPr>
            <a:spLocks noGrp="1"/>
          </p:cNvSpPr>
          <p:nvPr>
            <p:ph type="body" sz="quarter" idx="11" hasCustomPrompt="1"/>
          </p:nvPr>
        </p:nvSpPr>
        <p:spPr>
          <a:xfrm>
            <a:off x="306000" y="1080000"/>
            <a:ext cx="8532000" cy="252000"/>
          </a:xfrm>
          <a:noFill/>
        </p:spPr>
        <p:txBody>
          <a:bodyPr wrap="square" lIns="0" tIns="0" rIns="0" bIns="0" anchor="t">
            <a:noAutofit/>
          </a:bodyPr>
          <a:lstStyle>
            <a:lvl1pPr marL="0" indent="0">
              <a:lnSpc>
                <a:spcPct val="100000"/>
              </a:lnSpc>
              <a:spcBef>
                <a:spcPts val="0"/>
              </a:spcBef>
              <a:spcAft>
                <a:spcPts val="0"/>
              </a:spcAft>
              <a:buFontTx/>
              <a:buNone/>
              <a:defRPr sz="1600" b="0">
                <a:solidFill>
                  <a:schemeClr val="accent1"/>
                </a:solidFill>
              </a:defRPr>
            </a:lvl1pPr>
          </a:lstStyle>
          <a:p>
            <a:pPr lvl="0"/>
            <a:r>
              <a:rPr lang="en-US" noProof="0" dirty="0"/>
              <a:t>Heading 16 pt, single line</a:t>
            </a:r>
          </a:p>
        </p:txBody>
      </p:sp>
      <p:sp>
        <p:nvSpPr>
          <p:cNvPr id="14" name="Content Placeholder 1"/>
          <p:cNvSpPr>
            <a:spLocks noGrp="1"/>
          </p:cNvSpPr>
          <p:nvPr>
            <p:ph sz="quarter" idx="19" hasCustomPrompt="1"/>
          </p:nvPr>
        </p:nvSpPr>
        <p:spPr>
          <a:xfrm>
            <a:off x="306000" y="1512000"/>
            <a:ext cx="5526000" cy="3240000"/>
          </a:xfrm>
          <a:noFill/>
          <a:effectLst/>
        </p:spPr>
        <p:txBody>
          <a:bodyPr lIns="0" tIns="0">
            <a:noAutofit/>
          </a:bodyPr>
          <a:lstStyle>
            <a:lvl1pPr marL="0" indent="0">
              <a:spcAft>
                <a:spcPts val="0"/>
              </a:spcAft>
              <a:buFontTx/>
              <a:buNone/>
              <a:defRPr/>
            </a:lvl1pPr>
          </a:lstStyle>
          <a:p>
            <a:pPr lvl="0"/>
            <a:r>
              <a:rPr lang="en-US" dirty="0"/>
              <a:t>To insert a table, chart, SmartArt graphic, picture or online graphic, click on the icon in the middle.</a:t>
            </a:r>
            <a:endParaRPr dirty="0"/>
          </a:p>
        </p:txBody>
      </p:sp>
      <p:sp>
        <p:nvSpPr>
          <p:cNvPr id="13" name="Text Placeholder 2"/>
          <p:cNvSpPr>
            <a:spLocks noGrp="1"/>
          </p:cNvSpPr>
          <p:nvPr>
            <p:ph type="body" sz="quarter" idx="14" hasCustomPrompt="1"/>
          </p:nvPr>
        </p:nvSpPr>
        <p:spPr>
          <a:xfrm>
            <a:off x="6048000" y="1512000"/>
            <a:ext cx="2790000" cy="3240000"/>
          </a:xfrm>
          <a:noFill/>
          <a:effectLst/>
        </p:spPr>
        <p:txBody>
          <a:bodyPr lIns="0" tIns="0" rIns="108000" bIns="0">
            <a:noAutofit/>
          </a:bodyPr>
          <a:lstStyle/>
          <a:p>
            <a:pPr lvl="0"/>
            <a:r>
              <a:rPr lang="en-US" noProof="0" dirty="0"/>
              <a:t>To customise the points hierarchy, use Start &gt; Paragraph &gt; Decrease/Increase List Level.</a:t>
            </a:r>
          </a:p>
          <a:p>
            <a:pPr lvl="1"/>
            <a:r>
              <a:rPr lang="en-US" noProof="0" dirty="0"/>
              <a:t>Second level</a:t>
            </a:r>
          </a:p>
          <a:p>
            <a:pPr lvl="2"/>
            <a:r>
              <a:rPr lang="en-US" noProof="0" dirty="0"/>
              <a:t>Third level</a:t>
            </a:r>
          </a:p>
          <a:p>
            <a:pPr lvl="3"/>
            <a:r>
              <a:rPr lang="en-US" noProof="0" dirty="0"/>
              <a:t>Fourth level</a:t>
            </a:r>
          </a:p>
        </p:txBody>
      </p:sp>
    </p:spTree>
    <p:extLst>
      <p:ext uri="{BB962C8B-B14F-4D97-AF65-F5344CB8AC3E}">
        <p14:creationId xmlns:p14="http://schemas.microsoft.com/office/powerpoint/2010/main" val="132967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3810">
          <p15:clr>
            <a:srgbClr val="A4A3A4"/>
          </p15:clr>
        </p15:guide>
        <p15:guide id="3" orient="horz" pos="839">
          <p15:clr>
            <a:srgbClr val="A4A3A4"/>
          </p15:clr>
        </p15:guide>
        <p15:guide id="4" pos="3674">
          <p15:clr>
            <a:srgbClr val="A4A3A4"/>
          </p15:clr>
        </p15:guide>
        <p15:guide id="5" orient="horz" pos="952">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ation">
    <p:spTree>
      <p:nvGrpSpPr>
        <p:cNvPr id="1" name=""/>
        <p:cNvGrpSpPr/>
        <p:nvPr/>
      </p:nvGrpSpPr>
      <p:grpSpPr>
        <a:xfrm>
          <a:off x="0" y="0"/>
          <a:ext cx="0" cy="0"/>
          <a:chOff x="0" y="0"/>
          <a:chExt cx="0" cy="0"/>
        </a:xfrm>
      </p:grpSpPr>
      <p:sp>
        <p:nvSpPr>
          <p:cNvPr id="2" name="Rechteck 1" hidden="1"/>
          <p:cNvSpPr/>
          <p:nvPr/>
        </p:nvSpPr>
        <p:spPr>
          <a:xfrm>
            <a:off x="0" y="1075500"/>
            <a:ext cx="9144000" cy="406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
          <p:cNvSpPr>
            <a:spLocks noGrp="1"/>
          </p:cNvSpPr>
          <p:nvPr>
            <p:ph type="body" sz="quarter" idx="10" hasCustomPrompt="1"/>
          </p:nvPr>
        </p:nvSpPr>
        <p:spPr>
          <a:xfrm>
            <a:off x="0" y="3672000"/>
            <a:ext cx="9144000" cy="1472000"/>
          </a:xfrm>
          <a:solidFill>
            <a:schemeClr val="tx2"/>
          </a:solidFill>
        </p:spPr>
        <p:txBody>
          <a:bodyPr lIns="306000" tIns="216000" rIns="288000">
            <a:noAutofit/>
          </a:bodyPr>
          <a:lstStyle>
            <a:lvl1pPr marL="0" indent="0">
              <a:lnSpc>
                <a:spcPct val="100000"/>
              </a:lnSpc>
              <a:spcAft>
                <a:spcPts val="0"/>
              </a:spcAft>
              <a:buFontTx/>
              <a:buNone/>
              <a:defRPr sz="2200" i="0">
                <a:solidFill>
                  <a:schemeClr val="bg1"/>
                </a:solidFill>
              </a:defRPr>
            </a:lvl1pPr>
            <a:lvl2pPr marL="0" indent="0">
              <a:lnSpc>
                <a:spcPct val="100000"/>
              </a:lnSpc>
              <a:buFontTx/>
              <a:buNone/>
              <a:defRPr sz="2200">
                <a:solidFill>
                  <a:schemeClr val="bg1"/>
                </a:solidFill>
              </a:defRPr>
            </a:lvl2pPr>
            <a:lvl3pPr marL="0" indent="0">
              <a:lnSpc>
                <a:spcPct val="100000"/>
              </a:lnSpc>
              <a:buFontTx/>
              <a:buNone/>
              <a:defRPr sz="2200">
                <a:solidFill>
                  <a:schemeClr val="bg1"/>
                </a:solidFill>
              </a:defRPr>
            </a:lvl3pPr>
            <a:lvl4pPr marL="0" indent="0">
              <a:lnSpc>
                <a:spcPct val="100000"/>
              </a:lnSpc>
              <a:buFontTx/>
              <a:buNone/>
              <a:defRPr sz="2200">
                <a:solidFill>
                  <a:schemeClr val="bg1"/>
                </a:solidFill>
              </a:defRPr>
            </a:lvl4pPr>
            <a:lvl5pPr marL="0" indent="0">
              <a:lnSpc>
                <a:spcPct val="100000"/>
              </a:lnSpc>
              <a:buFontTx/>
              <a:buNone/>
              <a:defRPr sz="2200">
                <a:solidFill>
                  <a:schemeClr val="bg1"/>
                </a:solidFill>
              </a:defRPr>
            </a:lvl5pPr>
            <a:lvl6pPr marL="0" indent="0">
              <a:lnSpc>
                <a:spcPct val="100000"/>
              </a:lnSpc>
              <a:buFontTx/>
              <a:buNone/>
              <a:defRPr sz="2200">
                <a:solidFill>
                  <a:schemeClr val="bg1"/>
                </a:solidFill>
              </a:defRPr>
            </a:lvl6pPr>
            <a:lvl7pPr marL="0" indent="0">
              <a:lnSpc>
                <a:spcPct val="100000"/>
              </a:lnSpc>
              <a:buFontTx/>
              <a:buNone/>
              <a:defRPr sz="2200">
                <a:solidFill>
                  <a:schemeClr val="bg1"/>
                </a:solidFill>
              </a:defRPr>
            </a:lvl7pPr>
            <a:lvl8pPr marL="0" indent="0">
              <a:lnSpc>
                <a:spcPct val="100000"/>
              </a:lnSpc>
              <a:buFontTx/>
              <a:buNone/>
              <a:defRPr sz="2200">
                <a:solidFill>
                  <a:schemeClr val="bg1"/>
                </a:solidFill>
              </a:defRPr>
            </a:lvl8pPr>
            <a:lvl9pPr marL="0" indent="0">
              <a:lnSpc>
                <a:spcPct val="100000"/>
              </a:lnSpc>
              <a:buFontTx/>
              <a:buNone/>
              <a:defRPr sz="2200">
                <a:solidFill>
                  <a:schemeClr val="bg1"/>
                </a:solidFill>
              </a:defRPr>
            </a:lvl9pPr>
          </a:lstStyle>
          <a:p>
            <a:pPr lvl="0"/>
            <a:r>
              <a:rPr lang="en-US" noProof="0" dirty="0"/>
              <a:t>Author, two lines max. (choose background colour as desired)</a:t>
            </a:r>
          </a:p>
        </p:txBody>
      </p:sp>
      <p:sp>
        <p:nvSpPr>
          <p:cNvPr id="9" name="Titel 1"/>
          <p:cNvSpPr>
            <a:spLocks noGrp="1"/>
          </p:cNvSpPr>
          <p:nvPr>
            <p:ph type="title" hasCustomPrompt="1"/>
          </p:nvPr>
        </p:nvSpPr>
        <p:spPr>
          <a:xfrm>
            <a:off x="0" y="1080000"/>
            <a:ext cx="9144000" cy="2592000"/>
          </a:xfrm>
          <a:solidFill>
            <a:schemeClr val="tx2">
              <a:lumMod val="40000"/>
              <a:lumOff val="60000"/>
            </a:schemeClr>
          </a:solidFill>
        </p:spPr>
        <p:txBody>
          <a:bodyPr lIns="306000" tIns="216000" rIns="648000" anchor="ctr" anchorCtr="0">
            <a:noAutofit/>
          </a:bodyPr>
          <a:lstStyle>
            <a:lvl1pPr>
              <a:defRPr sz="4000" b="0" cap="none" baseline="0">
                <a:solidFill>
                  <a:schemeClr val="bg1"/>
                </a:solidFill>
              </a:defRPr>
            </a:lvl1pPr>
          </a:lstStyle>
          <a:p>
            <a:r>
              <a:rPr lang="en-US" noProof="0" dirty="0"/>
              <a:t>Separating slide 40 pt, with multi-line quotation (choose background colour as desired)</a:t>
            </a:r>
          </a:p>
        </p:txBody>
      </p:sp>
    </p:spTree>
    <p:extLst>
      <p:ext uri="{BB962C8B-B14F-4D97-AF65-F5344CB8AC3E}">
        <p14:creationId xmlns:p14="http://schemas.microsoft.com/office/powerpoint/2010/main" val="3836089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313">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paration slide with picture selection">
    <p:spTree>
      <p:nvGrpSpPr>
        <p:cNvPr id="1" name=""/>
        <p:cNvGrpSpPr/>
        <p:nvPr/>
      </p:nvGrpSpPr>
      <p:grpSpPr>
        <a:xfrm>
          <a:off x="0" y="0"/>
          <a:ext cx="0" cy="0"/>
          <a:chOff x="0" y="0"/>
          <a:chExt cx="0" cy="0"/>
        </a:xfrm>
      </p:grpSpPr>
      <p:sp>
        <p:nvSpPr>
          <p:cNvPr id="10" name="Picture Placeholder 1"/>
          <p:cNvSpPr>
            <a:spLocks noGrp="1"/>
          </p:cNvSpPr>
          <p:nvPr>
            <p:ph type="pic" sz="quarter" idx="10" hasCustomPrompt="1"/>
          </p:nvPr>
        </p:nvSpPr>
        <p:spPr>
          <a:xfrm>
            <a:off x="0" y="1076400"/>
            <a:ext cx="9144000" cy="4068000"/>
          </a:xfrm>
          <a:solidFill>
            <a:schemeClr val="tx2"/>
          </a:solidFill>
        </p:spPr>
        <p:txBody>
          <a:bodyPr tIns="1260000" anchor="t" anchorCtr="1"/>
          <a:lstStyle>
            <a:lvl1pPr>
              <a:buFontTx/>
              <a:buNone/>
              <a:defRPr>
                <a:solidFill>
                  <a:schemeClr val="bg1"/>
                </a:solidFill>
              </a:defRPr>
            </a:lvl1pPr>
          </a:lstStyle>
          <a:p>
            <a:r>
              <a:rPr lang="en-US" dirty="0"/>
              <a:t>To insert a picture, click on the icon in the middle.</a:t>
            </a:r>
          </a:p>
        </p:txBody>
      </p:sp>
      <p:sp>
        <p:nvSpPr>
          <p:cNvPr id="4" name="Titel 1"/>
          <p:cNvSpPr>
            <a:spLocks noGrp="1"/>
          </p:cNvSpPr>
          <p:nvPr>
            <p:ph type="title" hasCustomPrompt="1"/>
          </p:nvPr>
        </p:nvSpPr>
        <p:spPr/>
        <p:txBody>
          <a:bodyPr/>
          <a:lstStyle>
            <a:lvl1pPr>
              <a:defRPr/>
            </a:lvl1pPr>
          </a:lstStyle>
          <a:p>
            <a:r>
              <a:rPr lang="en-US" dirty="0"/>
              <a:t>Separating slide 20 pt, three lines max. with background picture</a:t>
            </a:r>
          </a:p>
        </p:txBody>
      </p:sp>
      <p:sp>
        <p:nvSpPr>
          <p:cNvPr id="13" name="Text Placeholder 1"/>
          <p:cNvSpPr>
            <a:spLocks noGrp="1"/>
          </p:cNvSpPr>
          <p:nvPr>
            <p:ph type="body" sz="quarter" idx="11" hasCustomPrompt="1"/>
          </p:nvPr>
        </p:nvSpPr>
        <p:spPr>
          <a:xfrm>
            <a:off x="306000" y="2052000"/>
            <a:ext cx="3492000" cy="3096000"/>
          </a:xfrm>
        </p:spPr>
        <p:txBody>
          <a:bodyPr wrap="none" anchor="t">
            <a:noAutofit/>
          </a:bodyPr>
          <a:lstStyle>
            <a:lvl1pPr marL="0" indent="0" algn="dist">
              <a:lnSpc>
                <a:spcPct val="100000"/>
              </a:lnSpc>
              <a:spcAft>
                <a:spcPts val="0"/>
              </a:spcAft>
              <a:buFontTx/>
              <a:buNone/>
              <a:defRPr sz="20000" baseline="0">
                <a:solidFill>
                  <a:schemeClr val="bg1"/>
                </a:solidFill>
              </a:defRPr>
            </a:lvl1pPr>
          </a:lstStyle>
          <a:p>
            <a:r>
              <a:rPr lang="en-US" dirty="0"/>
              <a:t>1</a:t>
            </a:r>
          </a:p>
        </p:txBody>
      </p:sp>
      <p:sp>
        <p:nvSpPr>
          <p:cNvPr id="5" name="Source 1"/>
          <p:cNvSpPr>
            <a:spLocks noGrp="1"/>
          </p:cNvSpPr>
          <p:nvPr>
            <p:ph type="body" sz="quarter" idx="12" hasCustomPrompt="1"/>
          </p:nvPr>
        </p:nvSpPr>
        <p:spPr>
          <a:xfrm>
            <a:off x="6768000" y="4927680"/>
            <a:ext cx="2376000" cy="216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Tree>
    <p:extLst>
      <p:ext uri="{BB962C8B-B14F-4D97-AF65-F5344CB8AC3E}">
        <p14:creationId xmlns:p14="http://schemas.microsoft.com/office/powerpoint/2010/main" val="2721433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parating slide with background picture">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0" y="0"/>
            <a:ext cx="9144000" cy="5143700"/>
          </a:xfrm>
          <a:custGeom>
            <a:avLst/>
            <a:gdLst>
              <a:gd name="connsiteX0" fmla="*/ 0 w 9144000"/>
              <a:gd name="connsiteY0" fmla="*/ 2592000 h 5143700"/>
              <a:gd name="connsiteX1" fmla="*/ 9144000 w 9144000"/>
              <a:gd name="connsiteY1" fmla="*/ 2592000 h 5143700"/>
              <a:gd name="connsiteX2" fmla="*/ 9144000 w 9144000"/>
              <a:gd name="connsiteY2" fmla="*/ 5143700 h 5143700"/>
              <a:gd name="connsiteX3" fmla="*/ 0 w 9144000"/>
              <a:gd name="connsiteY3" fmla="*/ 5143700 h 5143700"/>
              <a:gd name="connsiteX4" fmla="*/ 0 w 9144000"/>
              <a:gd name="connsiteY4" fmla="*/ 0 h 5143700"/>
              <a:gd name="connsiteX5" fmla="*/ 9144000 w 9144000"/>
              <a:gd name="connsiteY5" fmla="*/ 0 h 5143700"/>
              <a:gd name="connsiteX6" fmla="*/ 9144000 w 9144000"/>
              <a:gd name="connsiteY6" fmla="*/ 648000 h 5143700"/>
              <a:gd name="connsiteX7" fmla="*/ 0 w 9144000"/>
              <a:gd name="connsiteY7" fmla="*/ 648000 h 5143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5143700">
                <a:moveTo>
                  <a:pt x="0" y="2592000"/>
                </a:moveTo>
                <a:lnTo>
                  <a:pt x="9144000" y="2592000"/>
                </a:lnTo>
                <a:lnTo>
                  <a:pt x="9144000" y="5143700"/>
                </a:lnTo>
                <a:lnTo>
                  <a:pt x="0" y="5143700"/>
                </a:lnTo>
                <a:close/>
                <a:moveTo>
                  <a:pt x="0" y="0"/>
                </a:moveTo>
                <a:lnTo>
                  <a:pt x="9144000" y="0"/>
                </a:lnTo>
                <a:lnTo>
                  <a:pt x="9144000" y="648000"/>
                </a:lnTo>
                <a:lnTo>
                  <a:pt x="0" y="648000"/>
                </a:lnTo>
                <a:close/>
              </a:path>
            </a:pathLst>
          </a:custGeom>
          <a:solidFill>
            <a:schemeClr val="tx2"/>
          </a:solidFill>
        </p:spPr>
        <p:txBody>
          <a:bodyPr wrap="square" anchor="ctr">
            <a:noAutofit/>
          </a:bodyPr>
          <a:lstStyle>
            <a:lvl1pPr marL="0" indent="0" algn="ctr">
              <a:buNone/>
              <a:defRPr>
                <a:solidFill>
                  <a:schemeClr val="bg1"/>
                </a:solidFill>
              </a:defRPr>
            </a:lvl1pPr>
          </a:lstStyle>
          <a:p>
            <a:br>
              <a:rPr lang="en-US" dirty="0"/>
            </a:br>
            <a:br>
              <a:rPr lang="en-US" dirty="0"/>
            </a:br>
            <a:br>
              <a:rPr lang="en-US" dirty="0"/>
            </a:br>
            <a:br>
              <a:rPr lang="en-US" dirty="0"/>
            </a:br>
            <a:r>
              <a:rPr lang="en-US" dirty="0"/>
              <a:t>To insert a picture, click on the icon in the middle.</a:t>
            </a:r>
            <a:br>
              <a:rPr lang="en-US" dirty="0"/>
            </a:br>
            <a:r>
              <a:rPr lang="en-US" dirty="0"/>
              <a:t>If no picture is wanted you may choose a colour instead</a:t>
            </a:r>
          </a:p>
        </p:txBody>
      </p:sp>
      <p:sp>
        <p:nvSpPr>
          <p:cNvPr id="4" name="Titel 1"/>
          <p:cNvSpPr>
            <a:spLocks noGrp="1"/>
          </p:cNvSpPr>
          <p:nvPr>
            <p:ph type="title" hasCustomPrompt="1"/>
          </p:nvPr>
        </p:nvSpPr>
        <p:spPr>
          <a:xfrm>
            <a:off x="1440000" y="1404000"/>
            <a:ext cx="4518000" cy="1188000"/>
          </a:xfrm>
          <a:noFill/>
        </p:spPr>
        <p:txBody>
          <a:bodyPr lIns="0" tIns="0" rIns="0" bIns="0">
            <a:noAutofit/>
          </a:bodyPr>
          <a:lstStyle>
            <a:lvl1pPr>
              <a:defRPr sz="2000" b="0" cap="none" baseline="0"/>
            </a:lvl1pPr>
          </a:lstStyle>
          <a:p>
            <a:r>
              <a:rPr lang="en-US" noProof="0" dirty="0"/>
              <a:t>Separating slide 20 pt, three lines max. with background picture</a:t>
            </a:r>
          </a:p>
        </p:txBody>
      </p:sp>
      <p:sp>
        <p:nvSpPr>
          <p:cNvPr id="9" name="Text Placeholder 1"/>
          <p:cNvSpPr>
            <a:spLocks noGrp="1"/>
          </p:cNvSpPr>
          <p:nvPr>
            <p:ph type="body" sz="quarter" idx="24" hasCustomPrompt="1"/>
          </p:nvPr>
        </p:nvSpPr>
        <p:spPr>
          <a:xfrm>
            <a:off x="0" y="648000"/>
            <a:ext cx="1332000" cy="1728000"/>
          </a:xfrm>
          <a:noFill/>
        </p:spPr>
        <p:txBody>
          <a:bodyPr>
            <a:noAutofit/>
          </a:bodyPr>
          <a:lstStyle>
            <a:lvl1pPr marL="0" indent="0" algn="r">
              <a:buFontTx/>
              <a:buNone/>
              <a:defRPr sz="8000">
                <a:solidFill>
                  <a:schemeClr val="accent1"/>
                </a:solidFill>
              </a:defRPr>
            </a:lvl1pPr>
          </a:lstStyle>
          <a:p>
            <a:pPr lvl="0"/>
            <a:r>
              <a:rPr lang="en-US" dirty="0"/>
              <a:t>1</a:t>
            </a:r>
          </a:p>
        </p:txBody>
      </p:sp>
      <p:sp>
        <p:nvSpPr>
          <p:cNvPr id="5" name="Source 1"/>
          <p:cNvSpPr>
            <a:spLocks noGrp="1"/>
          </p:cNvSpPr>
          <p:nvPr>
            <p:ph type="body" sz="quarter" idx="12" hasCustomPrompt="1"/>
          </p:nvPr>
        </p:nvSpPr>
        <p:spPr>
          <a:xfrm>
            <a:off x="6768000" y="4927680"/>
            <a:ext cx="2376000" cy="216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Tree>
    <p:extLst>
      <p:ext uri="{BB962C8B-B14F-4D97-AF65-F5344CB8AC3E}">
        <p14:creationId xmlns:p14="http://schemas.microsoft.com/office/powerpoint/2010/main" val="74267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9" name="Picture Placeholder 1"/>
          <p:cNvSpPr>
            <a:spLocks noGrp="1"/>
          </p:cNvSpPr>
          <p:nvPr>
            <p:ph type="pic" sz="quarter" idx="13" hasCustomPrompt="1"/>
          </p:nvPr>
        </p:nvSpPr>
        <p:spPr>
          <a:xfrm>
            <a:off x="0" y="0"/>
            <a:ext cx="9144000" cy="2592000"/>
          </a:xfrm>
          <a:solidFill>
            <a:schemeClr val="tx2"/>
          </a:solidFill>
        </p:spPr>
        <p:txBody>
          <a:bodyPr tIns="720000" anchor="t" anchorCtr="1"/>
          <a:lstStyle>
            <a:lvl1pPr marL="0" marR="0" indent="0" algn="l" defTabSz="270000" rtl="0" eaLnBrk="1" fontAlgn="auto" latinLnBrk="0" hangingPunct="1">
              <a:lnSpc>
                <a:spcPct val="110000"/>
              </a:lnSpc>
              <a:spcBef>
                <a:spcPts val="0"/>
              </a:spcBef>
              <a:spcAft>
                <a:spcPts val="600"/>
              </a:spcAft>
              <a:buClrTx/>
              <a:buSzTx/>
              <a:buFont typeface="Wingdings" pitchFamily="2" charset="2"/>
              <a:buNone/>
              <a:tabLst/>
              <a:defRPr baseline="0">
                <a:solidFill>
                  <a:schemeClr val="bg1"/>
                </a:solidFill>
              </a:defRPr>
            </a:lvl1pPr>
          </a:lstStyle>
          <a:p>
            <a:pPr marL="0" marR="0" lvl="0" indent="0" algn="l" defTabSz="270000" rtl="0" eaLnBrk="1" fontAlgn="auto" latinLnBrk="0" hangingPunct="1">
              <a:lnSpc>
                <a:spcPct val="110000"/>
              </a:lnSpc>
              <a:spcBef>
                <a:spcPts val="0"/>
              </a:spcBef>
              <a:spcAft>
                <a:spcPts val="600"/>
              </a:spcAft>
              <a:buClrTx/>
              <a:buSzTx/>
              <a:buFont typeface="Wingdings" pitchFamily="2" charset="2"/>
              <a:buNone/>
              <a:tabLst/>
              <a:defRPr/>
            </a:pPr>
            <a:r>
              <a:rPr lang="en-US" dirty="0"/>
              <a:t>To insert a cover picture, click on the icon in the middle.</a:t>
            </a:r>
            <a:br>
              <a:rPr lang="en-US" dirty="0"/>
            </a:br>
            <a:r>
              <a:rPr lang="en-US" dirty="0"/>
              <a:t>If no picture is wanted you may choose a colour instead.</a:t>
            </a:r>
          </a:p>
        </p:txBody>
      </p:sp>
      <p:pic>
        <p:nvPicPr>
          <p:cNvPr id="30" name="MR Logo 2"/>
          <p:cNvPicPr>
            <a:picLocks noChangeAspect="1"/>
          </p:cNvPicPr>
          <p:nvPr/>
        </p:nvPicPr>
        <p:blipFill>
          <a:blip r:embed="rId2"/>
          <a:stretch>
            <a:fillRect/>
          </a:stretch>
        </p:blipFill>
        <p:spPr>
          <a:xfrm>
            <a:off x="7059600" y="4363200"/>
            <a:ext cx="1512000" cy="349200"/>
          </a:xfrm>
          <a:prstGeom prst="rect">
            <a:avLst/>
          </a:prstGeom>
        </p:spPr>
      </p:pic>
      <p:sp>
        <p:nvSpPr>
          <p:cNvPr id="2" name="Title 1"/>
          <p:cNvSpPr>
            <a:spLocks noGrp="1"/>
          </p:cNvSpPr>
          <p:nvPr>
            <p:ph type="ctrTitle" hasCustomPrompt="1"/>
          </p:nvPr>
        </p:nvSpPr>
        <p:spPr>
          <a:xfrm>
            <a:off x="306000" y="2808000"/>
            <a:ext cx="6372000" cy="864000"/>
          </a:xfrm>
        </p:spPr>
        <p:txBody>
          <a:bodyPr anchor="t">
            <a:noAutofit/>
          </a:bodyPr>
          <a:lstStyle>
            <a:lvl1pPr>
              <a:lnSpc>
                <a:spcPct val="100000"/>
              </a:lnSpc>
              <a:defRPr sz="2400" baseline="0"/>
            </a:lvl1pPr>
          </a:lstStyle>
          <a:p>
            <a:r>
              <a:rPr lang="en-US" dirty="0"/>
              <a:t>Title 24 pt,</a:t>
            </a:r>
            <a:br>
              <a:rPr lang="en-US" dirty="0"/>
            </a:br>
            <a:r>
              <a:rPr lang="en-US" dirty="0"/>
              <a:t>two lines max.</a:t>
            </a:r>
          </a:p>
        </p:txBody>
      </p:sp>
      <p:sp>
        <p:nvSpPr>
          <p:cNvPr id="3" name="Subtitle 1"/>
          <p:cNvSpPr>
            <a:spLocks noGrp="1"/>
          </p:cNvSpPr>
          <p:nvPr>
            <p:ph type="subTitle" idx="1" hasCustomPrompt="1"/>
          </p:nvPr>
        </p:nvSpPr>
        <p:spPr>
          <a:xfrm>
            <a:off x="306000" y="4104000"/>
            <a:ext cx="6372000" cy="216000"/>
          </a:xfrm>
        </p:spPr>
        <p:txBody>
          <a:bodyPr anchor="b">
            <a:noAutofit/>
          </a:bodyPr>
          <a:lstStyle>
            <a:lvl1pPr marL="0" marR="0" indent="0" algn="l" defTabSz="685800" rtl="0" eaLnBrk="1" fontAlgn="auto" latinLnBrk="0" hangingPunct="1">
              <a:lnSpc>
                <a:spcPct val="100000"/>
              </a:lnSpc>
              <a:spcBef>
                <a:spcPts val="0"/>
              </a:spcBef>
              <a:spcAft>
                <a:spcPts val="0"/>
              </a:spcAft>
              <a:buClrTx/>
              <a:buSzTx/>
              <a:buFont typeface="Wingdings" pitchFamily="2" charset="2"/>
              <a:buNone/>
              <a:tabLst/>
              <a:defRPr/>
            </a:lvl1pPr>
          </a:lstStyle>
          <a:p>
            <a:r>
              <a:rPr lang="en-US" dirty="0"/>
              <a:t>Date: DD/MM/YYYY | Name of speaker</a:t>
            </a:r>
          </a:p>
        </p:txBody>
      </p:sp>
      <p:sp>
        <p:nvSpPr>
          <p:cNvPr id="8" name="Text Placeholder 1"/>
          <p:cNvSpPr>
            <a:spLocks noGrp="1"/>
          </p:cNvSpPr>
          <p:nvPr>
            <p:ph type="body" sz="quarter" idx="25" hasCustomPrompt="1"/>
          </p:nvPr>
        </p:nvSpPr>
        <p:spPr>
          <a:xfrm>
            <a:off x="306000" y="4535000"/>
            <a:ext cx="2556000" cy="216000"/>
          </a:xfrm>
        </p:spPr>
        <p:txBody>
          <a:bodyPr wrap="none"/>
          <a:lstStyle>
            <a:lvl1pPr marL="0" indent="0">
              <a:lnSpc>
                <a:spcPct val="100000"/>
              </a:lnSpc>
              <a:spcBef>
                <a:spcPts val="0"/>
              </a:spcBef>
              <a:spcAft>
                <a:spcPts val="0"/>
              </a:spcAft>
              <a:buClrTx/>
              <a:buSzTx/>
              <a:buFontTx/>
              <a:buNone/>
              <a:tabLst/>
              <a:defRPr>
                <a:solidFill>
                  <a:srgbClr val="00589A"/>
                </a:solidFill>
              </a:defRPr>
            </a:lvl1pPr>
          </a:lstStyle>
          <a:p>
            <a:pPr lvl="0"/>
            <a:r>
              <a:rPr lang="en-US" dirty="0"/>
              <a:t>Risk carrier name (only for PI specialty, non-insurance related business)</a:t>
            </a:r>
          </a:p>
        </p:txBody>
      </p:sp>
      <p:sp>
        <p:nvSpPr>
          <p:cNvPr id="7" name="Source 1"/>
          <p:cNvSpPr>
            <a:spLocks noGrp="1"/>
          </p:cNvSpPr>
          <p:nvPr>
            <p:ph type="body" sz="quarter" idx="12" hasCustomPrompt="1"/>
          </p:nvPr>
        </p:nvSpPr>
        <p:spPr>
          <a:xfrm>
            <a:off x="6768000" y="2376000"/>
            <a:ext cx="2376000" cy="216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Tree>
    <p:extLst>
      <p:ext uri="{BB962C8B-B14F-4D97-AF65-F5344CB8AC3E}">
        <p14:creationId xmlns:p14="http://schemas.microsoft.com/office/powerpoint/2010/main" val="195621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Title, Background Picture and Comments Column">
    <p:spTree>
      <p:nvGrpSpPr>
        <p:cNvPr id="1" name=""/>
        <p:cNvGrpSpPr/>
        <p:nvPr/>
      </p:nvGrpSpPr>
      <p:grpSpPr>
        <a:xfrm>
          <a:off x="0" y="0"/>
          <a:ext cx="0" cy="0"/>
          <a:chOff x="0" y="0"/>
          <a:chExt cx="0" cy="0"/>
        </a:xfrm>
      </p:grpSpPr>
      <p:sp>
        <p:nvSpPr>
          <p:cNvPr id="14" name="Picture Placeholder 1"/>
          <p:cNvSpPr>
            <a:spLocks noGrp="1"/>
          </p:cNvSpPr>
          <p:nvPr>
            <p:ph type="pic" sz="quarter" idx="19" hasCustomPrompt="1"/>
          </p:nvPr>
        </p:nvSpPr>
        <p:spPr>
          <a:xfrm>
            <a:off x="0" y="1080000"/>
            <a:ext cx="9144000" cy="4067000"/>
          </a:xfrm>
          <a:solidFill>
            <a:schemeClr val="tx2"/>
          </a:solidFill>
        </p:spPr>
        <p:txBody>
          <a:bodyPr rIns="3888000" anchor="ctr"/>
          <a:lstStyle>
            <a:lvl1pPr marL="3135313" indent="0" algn="ctr">
              <a:buNone/>
              <a:defRPr>
                <a:solidFill>
                  <a:schemeClr val="bg1"/>
                </a:solidFill>
              </a:defRPr>
            </a:lvl1pPr>
          </a:lstStyle>
          <a:p>
            <a:r>
              <a:rPr lang="en-US" noProof="0" dirty="0"/>
              <a:t>To insert a picture, click on </a:t>
            </a:r>
            <a:br>
              <a:rPr lang="en-US" noProof="0" dirty="0"/>
            </a:br>
            <a:r>
              <a:rPr lang="en-US" noProof="0" dirty="0"/>
              <a:t>the icon in the middle.</a:t>
            </a:r>
          </a:p>
          <a:p>
            <a:endParaRPr lang="en-US" noProof="0" dirty="0"/>
          </a:p>
          <a:p>
            <a:endParaRPr lang="en-US" noProof="0" dirty="0"/>
          </a:p>
          <a:p>
            <a:endParaRPr lang="en-US" noProof="0" dirty="0"/>
          </a:p>
        </p:txBody>
      </p:sp>
      <p:sp>
        <p:nvSpPr>
          <p:cNvPr id="8" name="Titel 1"/>
          <p:cNvSpPr>
            <a:spLocks noGrp="1"/>
          </p:cNvSpPr>
          <p:nvPr>
            <p:ph type="title" hasCustomPrompt="1"/>
          </p:nvPr>
        </p:nvSpPr>
        <p:spPr/>
        <p:txBody>
          <a:bodyPr/>
          <a:lstStyle/>
          <a:p>
            <a:r>
              <a:rPr lang="en-US" noProof="0" dirty="0"/>
              <a:t>Title 20 pt, two lines max. and picture with text</a:t>
            </a:r>
          </a:p>
        </p:txBody>
      </p:sp>
      <p:sp>
        <p:nvSpPr>
          <p:cNvPr id="13" name="Text Placeholder 1"/>
          <p:cNvSpPr>
            <a:spLocks noGrp="1"/>
          </p:cNvSpPr>
          <p:nvPr>
            <p:ph type="body" sz="quarter" idx="14" hasCustomPrompt="1"/>
          </p:nvPr>
        </p:nvSpPr>
        <p:spPr>
          <a:xfrm>
            <a:off x="5346000" y="1080000"/>
            <a:ext cx="3492000" cy="4068000"/>
          </a:xfrm>
          <a:solidFill>
            <a:schemeClr val="bg1"/>
          </a:solidFill>
          <a:effectLst/>
        </p:spPr>
        <p:txBody>
          <a:bodyPr lIns="108000" tIns="216000" rIns="108000" bIns="360000">
            <a:noAutofit/>
          </a:bodyPr>
          <a:lstStyle>
            <a:lvl1pPr>
              <a:defRPr/>
            </a:lvl1pPr>
          </a:lstStyle>
          <a:p>
            <a:pPr lvl="0"/>
            <a:r>
              <a:rPr lang="en-US" noProof="0" dirty="0"/>
              <a:t>Insert text and format background or text it in white or grey</a:t>
            </a:r>
          </a:p>
          <a:p>
            <a:pPr lvl="1"/>
            <a:r>
              <a:rPr lang="en-US" noProof="0" dirty="0"/>
              <a:t>Second level</a:t>
            </a:r>
          </a:p>
          <a:p>
            <a:pPr lvl="2"/>
            <a:r>
              <a:rPr lang="en-US" noProof="0" dirty="0"/>
              <a:t>Third level</a:t>
            </a:r>
          </a:p>
          <a:p>
            <a:pPr lvl="3"/>
            <a:r>
              <a:rPr lang="en-US" noProof="0" dirty="0"/>
              <a:t>Fourth level</a:t>
            </a:r>
          </a:p>
        </p:txBody>
      </p:sp>
      <p:sp>
        <p:nvSpPr>
          <p:cNvPr id="10" name="Heading Placeholder 1"/>
          <p:cNvSpPr>
            <a:spLocks noGrp="1"/>
          </p:cNvSpPr>
          <p:nvPr>
            <p:ph type="body" sz="quarter" idx="11" hasCustomPrompt="1"/>
          </p:nvPr>
        </p:nvSpPr>
        <p:spPr>
          <a:xfrm>
            <a:off x="306000" y="1080000"/>
            <a:ext cx="4932000" cy="504000"/>
          </a:xfrm>
          <a:noFill/>
        </p:spPr>
        <p:txBody>
          <a:bodyPr wrap="square" lIns="0" tIns="216000" rIns="0" bIns="0" anchor="t">
            <a:noAutofit/>
          </a:bodyPr>
          <a:lstStyle>
            <a:lvl1pPr marL="0" indent="0">
              <a:lnSpc>
                <a:spcPct val="100000"/>
              </a:lnSpc>
              <a:spcBef>
                <a:spcPts val="0"/>
              </a:spcBef>
              <a:spcAft>
                <a:spcPts val="0"/>
              </a:spcAft>
              <a:buFontTx/>
              <a:buNone/>
              <a:defRPr sz="1600" b="0">
                <a:solidFill>
                  <a:schemeClr val="bg1"/>
                </a:solidFill>
              </a:defRPr>
            </a:lvl1pPr>
          </a:lstStyle>
          <a:p>
            <a:pPr lvl="0"/>
            <a:r>
              <a:rPr lang="en-US" noProof="0" dirty="0"/>
              <a:t>Heading 16 pt, single line</a:t>
            </a:r>
          </a:p>
        </p:txBody>
      </p:sp>
      <p:sp>
        <p:nvSpPr>
          <p:cNvPr id="9" name="Source 1"/>
          <p:cNvSpPr>
            <a:spLocks noGrp="1"/>
          </p:cNvSpPr>
          <p:nvPr>
            <p:ph type="body" sz="quarter" idx="12" hasCustomPrompt="1"/>
          </p:nvPr>
        </p:nvSpPr>
        <p:spPr>
          <a:xfrm>
            <a:off x="2970000" y="4927680"/>
            <a:ext cx="2376000" cy="216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noProof="0" dirty="0"/>
              <a:t>Image: Please quote the image / source / name of  photographer</a:t>
            </a:r>
          </a:p>
        </p:txBody>
      </p:sp>
    </p:spTree>
    <p:extLst>
      <p:ext uri="{BB962C8B-B14F-4D97-AF65-F5344CB8AC3E}">
        <p14:creationId xmlns:p14="http://schemas.microsoft.com/office/powerpoint/2010/main" val="2490191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368">
          <p15:clr>
            <a:srgbClr val="A4A3A4"/>
          </p15:clr>
        </p15:guide>
        <p15:guide id="2" orient="horz" pos="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Background Picture">
    <p:spTree>
      <p:nvGrpSpPr>
        <p:cNvPr id="1" name=""/>
        <p:cNvGrpSpPr/>
        <p:nvPr/>
      </p:nvGrpSpPr>
      <p:grpSpPr>
        <a:xfrm>
          <a:off x="0" y="0"/>
          <a:ext cx="0" cy="0"/>
          <a:chOff x="0" y="0"/>
          <a:chExt cx="0" cy="0"/>
        </a:xfrm>
      </p:grpSpPr>
      <p:sp>
        <p:nvSpPr>
          <p:cNvPr id="3" name="Picture Placeholder 1"/>
          <p:cNvSpPr>
            <a:spLocks noGrp="1"/>
          </p:cNvSpPr>
          <p:nvPr>
            <p:ph type="pic" sz="quarter" idx="19" hasCustomPrompt="1"/>
          </p:nvPr>
        </p:nvSpPr>
        <p:spPr>
          <a:xfrm>
            <a:off x="0" y="0"/>
            <a:ext cx="9144000" cy="5143700"/>
          </a:xfrm>
          <a:solidFill>
            <a:schemeClr val="tx2"/>
          </a:solidFill>
        </p:spPr>
        <p:txBody>
          <a:bodyPr wrap="none" lIns="0" tIns="1440000" rIns="0" bIns="0" anchor="t" anchorCtr="1"/>
          <a:lstStyle>
            <a:lvl1pPr marL="0" marR="0" indent="0" algn="ctr" defTabSz="270000" rtl="0" eaLnBrk="1" fontAlgn="auto" latinLnBrk="0" hangingPunct="1">
              <a:lnSpc>
                <a:spcPct val="110000"/>
              </a:lnSpc>
              <a:spcBef>
                <a:spcPts val="0"/>
              </a:spcBef>
              <a:spcAft>
                <a:spcPts val="600"/>
              </a:spcAft>
              <a:buClrTx/>
              <a:buSzTx/>
              <a:buFont typeface="Wingdings" pitchFamily="2" charset="2"/>
              <a:buNone/>
              <a:tabLst/>
              <a:defRPr>
                <a:solidFill>
                  <a:schemeClr val="bg1"/>
                </a:solidFill>
              </a:defRPr>
            </a:lvl1pPr>
          </a:lstStyle>
          <a:p>
            <a:r>
              <a:rPr lang="en-US" dirty="0"/>
              <a:t>To insert a picture, click on</a:t>
            </a:r>
            <a:br>
              <a:rPr lang="en-US" dirty="0"/>
            </a:br>
            <a:r>
              <a:rPr lang="en-US" dirty="0"/>
              <a:t>the icon in the middle.</a:t>
            </a:r>
          </a:p>
        </p:txBody>
      </p:sp>
      <p:pic>
        <p:nvPicPr>
          <p:cNvPr id="5" name="MR Logo white 1"/>
          <p:cNvPicPr>
            <a:picLocks noChangeAspect="1"/>
          </p:cNvPicPr>
          <p:nvPr/>
        </p:nvPicPr>
        <p:blipFill>
          <a:blip r:embed="rId2"/>
          <a:stretch>
            <a:fillRect/>
          </a:stretch>
        </p:blipFill>
        <p:spPr>
          <a:xfrm>
            <a:off x="7531200" y="306000"/>
            <a:ext cx="1306800" cy="302400"/>
          </a:xfrm>
          <a:prstGeom prst="rect">
            <a:avLst/>
          </a:prstGeom>
        </p:spPr>
      </p:pic>
      <p:sp>
        <p:nvSpPr>
          <p:cNvPr id="20" name="Source 1"/>
          <p:cNvSpPr>
            <a:spLocks noGrp="1"/>
          </p:cNvSpPr>
          <p:nvPr>
            <p:ph type="body" sz="quarter" idx="12" hasCustomPrompt="1"/>
          </p:nvPr>
        </p:nvSpPr>
        <p:spPr>
          <a:xfrm>
            <a:off x="6768000" y="4927680"/>
            <a:ext cx="2376000" cy="216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Tree>
    <p:extLst>
      <p:ext uri="{BB962C8B-B14F-4D97-AF65-F5344CB8AC3E}">
        <p14:creationId xmlns:p14="http://schemas.microsoft.com/office/powerpoint/2010/main" val="3735422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Only title">
    <p:spTree>
      <p:nvGrpSpPr>
        <p:cNvPr id="1" name=""/>
        <p:cNvGrpSpPr/>
        <p:nvPr/>
      </p:nvGrpSpPr>
      <p:grpSpPr>
        <a:xfrm>
          <a:off x="0" y="0"/>
          <a:ext cx="0" cy="0"/>
          <a:chOff x="0" y="0"/>
          <a:chExt cx="0" cy="0"/>
        </a:xfrm>
      </p:grpSpPr>
      <p:sp>
        <p:nvSpPr>
          <p:cNvPr id="11"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0" name="Date Placeholder 1"/>
          <p:cNvSpPr>
            <a:spLocks noGrp="1"/>
          </p:cNvSpPr>
          <p:nvPr>
            <p:ph type="dt" sz="half" idx="10"/>
          </p:nvPr>
        </p:nvSpPr>
        <p:spPr/>
        <p:txBody>
          <a:bodyPr/>
          <a:lstStyle/>
          <a:p>
            <a:fld id="{5EA545C4-B08F-4628-A6DE-389BDB37F5CE}" type="datetime3">
              <a:rPr lang="en-US" smtClean="0"/>
              <a:t>21 June 2020</a:t>
            </a:fld>
            <a:endParaRPr lang="en-US" dirty="0"/>
          </a:p>
        </p:txBody>
      </p:sp>
      <p:sp>
        <p:nvSpPr>
          <p:cNvPr id="12"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6" name="Titel 1"/>
          <p:cNvSpPr>
            <a:spLocks noGrp="1"/>
          </p:cNvSpPr>
          <p:nvPr>
            <p:ph type="title" hasCustomPrompt="1"/>
          </p:nvPr>
        </p:nvSpPr>
        <p:spPr/>
        <p:txBody>
          <a:bodyPr/>
          <a:lstStyle/>
          <a:p>
            <a:r>
              <a:rPr lang="en-US" noProof="0" dirty="0"/>
              <a:t>Title only 20 pt, two lines max. </a:t>
            </a:r>
          </a:p>
        </p:txBody>
      </p:sp>
    </p:spTree>
    <p:extLst>
      <p:ext uri="{BB962C8B-B14F-4D97-AF65-F5344CB8AC3E}">
        <p14:creationId xmlns:p14="http://schemas.microsoft.com/office/powerpoint/2010/main" val="830774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pos="578">
          <p15:clr>
            <a:srgbClr val="A4A3A4"/>
          </p15:clr>
        </p15:guide>
        <p15:guide id="6" pos="646">
          <p15:clr>
            <a:srgbClr val="A4A3A4"/>
          </p15:clr>
        </p15:guide>
        <p15:guide id="7" pos="1032">
          <p15:clr>
            <a:srgbClr val="A4A3A4"/>
          </p15:clr>
        </p15:guide>
        <p15:guide id="8" pos="1485">
          <p15:clr>
            <a:srgbClr val="A4A3A4"/>
          </p15:clr>
        </p15:guide>
        <p15:guide id="9" pos="1553">
          <p15:clr>
            <a:srgbClr val="A4A3A4"/>
          </p15:clr>
        </p15:guide>
        <p15:guide id="10" pos="1939">
          <p15:clr>
            <a:srgbClr val="A4A3A4"/>
          </p15:clr>
        </p15:guide>
        <p15:guide id="11" pos="2007">
          <p15:clr>
            <a:srgbClr val="A4A3A4"/>
          </p15:clr>
        </p15:guide>
        <p15:guide id="12" pos="2392">
          <p15:clr>
            <a:srgbClr val="A4A3A4"/>
          </p15:clr>
        </p15:guide>
        <p15:guide id="13" pos="2460">
          <p15:clr>
            <a:srgbClr val="A4A3A4"/>
          </p15:clr>
        </p15:guide>
        <p15:guide id="14" pos="2846">
          <p15:clr>
            <a:srgbClr val="A4A3A4"/>
          </p15:clr>
        </p15:guide>
        <p15:guide id="15" pos="2914">
          <p15:clr>
            <a:srgbClr val="A4A3A4"/>
          </p15:clr>
        </p15:guide>
        <p15:guide id="16" pos="3300">
          <p15:clr>
            <a:srgbClr val="A4A3A4"/>
          </p15:clr>
        </p15:guide>
        <p15:guide id="17" pos="3368">
          <p15:clr>
            <a:srgbClr val="A4A3A4"/>
          </p15:clr>
        </p15:guide>
        <p15:guide id="18" pos="3753">
          <p15:clr>
            <a:srgbClr val="A4A3A4"/>
          </p15:clr>
        </p15:guide>
        <p15:guide id="19" pos="3821">
          <p15:clr>
            <a:srgbClr val="A4A3A4"/>
          </p15:clr>
        </p15:guide>
        <p15:guide id="20" pos="4207">
          <p15:clr>
            <a:srgbClr val="A4A3A4"/>
          </p15:clr>
        </p15:guide>
        <p15:guide id="21" pos="4275">
          <p15:clr>
            <a:srgbClr val="A4A3A4"/>
          </p15:clr>
        </p15:guide>
        <p15:guide id="22" pos="4660">
          <p15:clr>
            <a:srgbClr val="A4A3A4"/>
          </p15:clr>
        </p15:guide>
        <p15:guide id="23" pos="4728">
          <p15:clr>
            <a:srgbClr val="A4A3A4"/>
          </p15:clr>
        </p15:guide>
        <p15:guide id="24" pos="5114">
          <p15:clr>
            <a:srgbClr val="A4A3A4"/>
          </p15:clr>
        </p15:guide>
        <p15:guide id="25" pos="5182">
          <p15:clr>
            <a:srgbClr val="A4A3A4"/>
          </p15:clr>
        </p15:guide>
        <p15:guide id="28" pos="1100">
          <p15:clr>
            <a:srgbClr val="A4A3A4"/>
          </p15:clr>
        </p15:guide>
        <p15:guide id="42" orient="horz" pos="680">
          <p15:clr>
            <a:srgbClr val="A4A3A4"/>
          </p15:clr>
        </p15:guide>
        <p15:guide id="43" orient="horz" pos="816">
          <p15:clr>
            <a:srgbClr val="A4A3A4"/>
          </p15:clr>
        </p15:guide>
        <p15:guide id="44" orient="horz" pos="952">
          <p15:clr>
            <a:srgbClr val="A4A3A4"/>
          </p15:clr>
        </p15:guide>
        <p15:guide id="45" orient="horz" pos="1089">
          <p15:clr>
            <a:srgbClr val="A4A3A4"/>
          </p15:clr>
        </p15:guide>
        <p15:guide id="46" orient="horz" pos="1225">
          <p15:clr>
            <a:srgbClr val="A4A3A4"/>
          </p15:clr>
        </p15:guide>
        <p15:guide id="47" orient="horz" pos="1361">
          <p15:clr>
            <a:srgbClr val="A4A3A4"/>
          </p15:clr>
        </p15:guide>
        <p15:guide id="48" orient="horz" pos="1497">
          <p15:clr>
            <a:srgbClr val="A4A3A4"/>
          </p15:clr>
        </p15:guide>
        <p15:guide id="49" orient="horz" pos="1633">
          <p15:clr>
            <a:srgbClr val="A4A3A4"/>
          </p15:clr>
        </p15:guide>
        <p15:guide id="50" orient="horz" pos="1769">
          <p15:clr>
            <a:srgbClr val="A4A3A4"/>
          </p15:clr>
        </p15:guide>
        <p15:guide id="51" orient="horz" pos="1905">
          <p15:clr>
            <a:srgbClr val="A4A3A4"/>
          </p15:clr>
        </p15:guide>
        <p15:guide id="52" orient="horz" pos="2041">
          <p15:clr>
            <a:srgbClr val="A4A3A4"/>
          </p15:clr>
        </p15:guide>
        <p15:guide id="53" orient="horz" pos="2177">
          <p15:clr>
            <a:srgbClr val="A4A3A4"/>
          </p15:clr>
        </p15:guide>
        <p15:guide id="54" orient="horz" pos="2313">
          <p15:clr>
            <a:srgbClr val="A4A3A4"/>
          </p15:clr>
        </p15:guide>
        <p15:guide id="55" orient="horz" pos="2449">
          <p15:clr>
            <a:srgbClr val="A4A3A4"/>
          </p15:clr>
        </p15:guide>
        <p15:guide id="56" orient="horz" pos="2585">
          <p15:clr>
            <a:srgbClr val="A4A3A4"/>
          </p15:clr>
        </p15:guide>
        <p15:guide id="57" orient="horz" pos="2721">
          <p15:clr>
            <a:srgbClr val="A4A3A4"/>
          </p15:clr>
        </p15:guide>
        <p15:guide id="58" orient="horz" pos="2857">
          <p15:clr>
            <a:srgbClr val="A4A3A4"/>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Empty">
    <p:spTree>
      <p:nvGrpSpPr>
        <p:cNvPr id="1" name=""/>
        <p:cNvGrpSpPr/>
        <p:nvPr/>
      </p:nvGrpSpPr>
      <p:grpSpPr>
        <a:xfrm>
          <a:off x="0" y="0"/>
          <a:ext cx="0" cy="0"/>
          <a:chOff x="0" y="0"/>
          <a:chExt cx="0" cy="0"/>
        </a:xfrm>
      </p:grpSpPr>
      <p:sp>
        <p:nvSpPr>
          <p:cNvPr id="11"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0" name="Date Placeholder 1"/>
          <p:cNvSpPr>
            <a:spLocks noGrp="1"/>
          </p:cNvSpPr>
          <p:nvPr>
            <p:ph type="dt" sz="half" idx="10"/>
          </p:nvPr>
        </p:nvSpPr>
        <p:spPr/>
        <p:txBody>
          <a:bodyPr/>
          <a:lstStyle/>
          <a:p>
            <a:fld id="{84C33C3A-4DCE-414C-BB04-00DB43514651}" type="datetime3">
              <a:rPr lang="en-US" smtClean="0"/>
              <a:t>21 June 2020</a:t>
            </a:fld>
            <a:endParaRPr lang="en-US" dirty="0"/>
          </a:p>
        </p:txBody>
      </p:sp>
      <p:sp>
        <p:nvSpPr>
          <p:cNvPr id="12"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Tree>
    <p:extLst>
      <p:ext uri="{BB962C8B-B14F-4D97-AF65-F5344CB8AC3E}">
        <p14:creationId xmlns:p14="http://schemas.microsoft.com/office/powerpoint/2010/main" val="1379732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pos="578">
          <p15:clr>
            <a:srgbClr val="A4A3A4"/>
          </p15:clr>
        </p15:guide>
        <p15:guide id="6" pos="646">
          <p15:clr>
            <a:srgbClr val="A4A3A4"/>
          </p15:clr>
        </p15:guide>
        <p15:guide id="7" pos="1032">
          <p15:clr>
            <a:srgbClr val="A4A3A4"/>
          </p15:clr>
        </p15:guide>
        <p15:guide id="8" pos="1485">
          <p15:clr>
            <a:srgbClr val="A4A3A4"/>
          </p15:clr>
        </p15:guide>
        <p15:guide id="9" pos="1553">
          <p15:clr>
            <a:srgbClr val="A4A3A4"/>
          </p15:clr>
        </p15:guide>
        <p15:guide id="10" pos="1939">
          <p15:clr>
            <a:srgbClr val="A4A3A4"/>
          </p15:clr>
        </p15:guide>
        <p15:guide id="11" pos="2007">
          <p15:clr>
            <a:srgbClr val="A4A3A4"/>
          </p15:clr>
        </p15:guide>
        <p15:guide id="12" pos="2392">
          <p15:clr>
            <a:srgbClr val="A4A3A4"/>
          </p15:clr>
        </p15:guide>
        <p15:guide id="13" pos="2460">
          <p15:clr>
            <a:srgbClr val="A4A3A4"/>
          </p15:clr>
        </p15:guide>
        <p15:guide id="14" pos="2846">
          <p15:clr>
            <a:srgbClr val="A4A3A4"/>
          </p15:clr>
        </p15:guide>
        <p15:guide id="15" pos="2914">
          <p15:clr>
            <a:srgbClr val="A4A3A4"/>
          </p15:clr>
        </p15:guide>
        <p15:guide id="16" pos="3300">
          <p15:clr>
            <a:srgbClr val="A4A3A4"/>
          </p15:clr>
        </p15:guide>
        <p15:guide id="17" pos="3368">
          <p15:clr>
            <a:srgbClr val="A4A3A4"/>
          </p15:clr>
        </p15:guide>
        <p15:guide id="18" pos="3753">
          <p15:clr>
            <a:srgbClr val="A4A3A4"/>
          </p15:clr>
        </p15:guide>
        <p15:guide id="19" pos="3821">
          <p15:clr>
            <a:srgbClr val="A4A3A4"/>
          </p15:clr>
        </p15:guide>
        <p15:guide id="20" pos="4207">
          <p15:clr>
            <a:srgbClr val="A4A3A4"/>
          </p15:clr>
        </p15:guide>
        <p15:guide id="21" pos="4275">
          <p15:clr>
            <a:srgbClr val="A4A3A4"/>
          </p15:clr>
        </p15:guide>
        <p15:guide id="22" pos="4660">
          <p15:clr>
            <a:srgbClr val="A4A3A4"/>
          </p15:clr>
        </p15:guide>
        <p15:guide id="23" pos="4728">
          <p15:clr>
            <a:srgbClr val="A4A3A4"/>
          </p15:clr>
        </p15:guide>
        <p15:guide id="24" pos="5114">
          <p15:clr>
            <a:srgbClr val="A4A3A4"/>
          </p15:clr>
        </p15:guide>
        <p15:guide id="25" pos="5182">
          <p15:clr>
            <a:srgbClr val="A4A3A4"/>
          </p15:clr>
        </p15:guide>
        <p15:guide id="28" pos="1100">
          <p15:clr>
            <a:srgbClr val="A4A3A4"/>
          </p15:clr>
        </p15:guide>
        <p15:guide id="42" orient="horz" pos="680">
          <p15:clr>
            <a:srgbClr val="A4A3A4"/>
          </p15:clr>
        </p15:guide>
        <p15:guide id="43" orient="horz" pos="816">
          <p15:clr>
            <a:srgbClr val="A4A3A4"/>
          </p15:clr>
        </p15:guide>
        <p15:guide id="44" orient="horz" pos="952">
          <p15:clr>
            <a:srgbClr val="A4A3A4"/>
          </p15:clr>
        </p15:guide>
        <p15:guide id="45" orient="horz" pos="1089">
          <p15:clr>
            <a:srgbClr val="A4A3A4"/>
          </p15:clr>
        </p15:guide>
        <p15:guide id="46" orient="horz" pos="1225">
          <p15:clr>
            <a:srgbClr val="A4A3A4"/>
          </p15:clr>
        </p15:guide>
        <p15:guide id="47" orient="horz" pos="1361">
          <p15:clr>
            <a:srgbClr val="A4A3A4"/>
          </p15:clr>
        </p15:guide>
        <p15:guide id="48" orient="horz" pos="1497">
          <p15:clr>
            <a:srgbClr val="A4A3A4"/>
          </p15:clr>
        </p15:guide>
        <p15:guide id="49" orient="horz" pos="1633">
          <p15:clr>
            <a:srgbClr val="A4A3A4"/>
          </p15:clr>
        </p15:guide>
        <p15:guide id="50" orient="horz" pos="1769">
          <p15:clr>
            <a:srgbClr val="A4A3A4"/>
          </p15:clr>
        </p15:guide>
        <p15:guide id="51" orient="horz" pos="1905">
          <p15:clr>
            <a:srgbClr val="A4A3A4"/>
          </p15:clr>
        </p15:guide>
        <p15:guide id="52" orient="horz" pos="2041">
          <p15:clr>
            <a:srgbClr val="A4A3A4"/>
          </p15:clr>
        </p15:guide>
        <p15:guide id="53" orient="horz" pos="2177">
          <p15:clr>
            <a:srgbClr val="A4A3A4"/>
          </p15:clr>
        </p15:guide>
        <p15:guide id="54" orient="horz" pos="2313">
          <p15:clr>
            <a:srgbClr val="A4A3A4"/>
          </p15:clr>
        </p15:guide>
        <p15:guide id="55" orient="horz" pos="2449">
          <p15:clr>
            <a:srgbClr val="A4A3A4"/>
          </p15:clr>
        </p15:guide>
        <p15:guide id="56" orient="horz" pos="2585">
          <p15:clr>
            <a:srgbClr val="A4A3A4"/>
          </p15:clr>
        </p15:guide>
        <p15:guide id="57" orient="horz" pos="2721">
          <p15:clr>
            <a:srgbClr val="A4A3A4"/>
          </p15:clr>
        </p15:guide>
        <p15:guide id="58" orient="horz" pos="2857">
          <p15:clr>
            <a:srgbClr val="A4A3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itle and media clip">
    <p:bg>
      <p:bgRef idx="1001">
        <a:schemeClr val="bg1"/>
      </p:bgRef>
    </p:bg>
    <p:spTree>
      <p:nvGrpSpPr>
        <p:cNvPr id="1" name=""/>
        <p:cNvGrpSpPr/>
        <p:nvPr/>
      </p:nvGrpSpPr>
      <p:grpSpPr>
        <a:xfrm>
          <a:off x="0" y="0"/>
          <a:ext cx="0" cy="0"/>
          <a:chOff x="0" y="0"/>
          <a:chExt cx="0" cy="0"/>
        </a:xfrm>
      </p:grpSpPr>
      <p:sp>
        <p:nvSpPr>
          <p:cNvPr id="9" name="Media Placeholder 1"/>
          <p:cNvSpPr>
            <a:spLocks noGrp="1"/>
          </p:cNvSpPr>
          <p:nvPr>
            <p:ph type="media" sz="quarter" idx="13" hasCustomPrompt="1"/>
          </p:nvPr>
        </p:nvSpPr>
        <p:spPr>
          <a:xfrm>
            <a:off x="0" y="0"/>
            <a:ext cx="9144000" cy="5143700"/>
          </a:xfrm>
          <a:solidFill>
            <a:schemeClr val="tx2"/>
          </a:solidFill>
        </p:spPr>
        <p:txBody>
          <a:bodyPr tIns="1620000" anchor="t" anchorCtr="1">
            <a:noAutofit/>
          </a:bodyPr>
          <a:lstStyle>
            <a:lvl1pPr>
              <a:buFontTx/>
              <a:buNone/>
              <a:defRPr sz="1400">
                <a:solidFill>
                  <a:schemeClr val="bg1"/>
                </a:solidFill>
              </a:defRPr>
            </a:lvl1pPr>
          </a:lstStyle>
          <a:p>
            <a:r>
              <a:rPr lang="en-US" noProof="0" dirty="0"/>
              <a:t>To insert a video, click on the icon in the middle.</a:t>
            </a:r>
          </a:p>
        </p:txBody>
      </p:sp>
    </p:spTree>
    <p:extLst>
      <p:ext uri="{BB962C8B-B14F-4D97-AF65-F5344CB8AC3E}">
        <p14:creationId xmlns:p14="http://schemas.microsoft.com/office/powerpoint/2010/main" val="2706931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Imprint Munich">
    <p:spTree>
      <p:nvGrpSpPr>
        <p:cNvPr id="1" name=""/>
        <p:cNvGrpSpPr/>
        <p:nvPr/>
      </p:nvGrpSpPr>
      <p:grpSpPr>
        <a:xfrm>
          <a:off x="0" y="0"/>
          <a:ext cx="0" cy="0"/>
          <a:chOff x="0" y="0"/>
          <a:chExt cx="0" cy="0"/>
        </a:xfrm>
      </p:grpSpPr>
      <p:sp>
        <p:nvSpPr>
          <p:cNvPr id="10" name="Date Placeholder 1"/>
          <p:cNvSpPr>
            <a:spLocks noGrp="1"/>
          </p:cNvSpPr>
          <p:nvPr>
            <p:ph type="dt" sz="half" idx="10"/>
          </p:nvPr>
        </p:nvSpPr>
        <p:spPr/>
        <p:txBody>
          <a:bodyPr/>
          <a:lstStyle/>
          <a:p>
            <a:fld id="{348DADB2-10BA-4CC3-A4E1-B0AE8113B199}" type="datetime3">
              <a:rPr lang="en-US" smtClean="0"/>
              <a:t>21 June 2020</a:t>
            </a:fld>
            <a:endParaRPr lang="en-US" dirty="0"/>
          </a:p>
        </p:txBody>
      </p:sp>
      <p:sp>
        <p:nvSpPr>
          <p:cNvPr id="11"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2"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13" name="Text Box 1"/>
          <p:cNvSpPr txBox="1">
            <a:spLocks/>
          </p:cNvSpPr>
          <p:nvPr/>
        </p:nvSpPr>
        <p:spPr>
          <a:xfrm>
            <a:off x="306000" y="360000"/>
            <a:ext cx="6768000" cy="612000"/>
          </a:xfrm>
          <a:prstGeom prst="rect">
            <a:avLst/>
          </a:prstGeom>
          <a:noFill/>
          <a:effectLst/>
        </p:spPr>
        <p:txBody>
          <a:bodyPr wrap="none" lIns="0" tIns="0" rIns="0" bIns="0" rtlCol="0">
            <a:noAutofit/>
          </a:bodyPr>
          <a:lstStyle/>
          <a:p>
            <a:pPr algn="l" defTabSz="685800" rtl="0" eaLnBrk="1" latinLnBrk="0" hangingPunct="1">
              <a:spcBef>
                <a:spcPct val="0"/>
              </a:spcBef>
              <a:buNone/>
            </a:pPr>
            <a:r>
              <a:rPr lang="en-US" sz="2000" kern="1200" noProof="0" dirty="0">
                <a:solidFill>
                  <a:schemeClr val="tx2"/>
                </a:solidFill>
              </a:rPr>
              <a:t>Imprint</a:t>
            </a:r>
          </a:p>
        </p:txBody>
      </p:sp>
      <p:sp>
        <p:nvSpPr>
          <p:cNvPr id="15" name="Text Placeholder 1"/>
          <p:cNvSpPr>
            <a:spLocks noGrp="1"/>
          </p:cNvSpPr>
          <p:nvPr>
            <p:ph type="body" sz="quarter" idx="25" hasCustomPrompt="1"/>
          </p:nvPr>
        </p:nvSpPr>
        <p:spPr>
          <a:xfrm>
            <a:off x="306000" y="1080000"/>
            <a:ext cx="8532000" cy="216000"/>
          </a:xfrm>
        </p:spPr>
        <p:txBody>
          <a:bodyPr/>
          <a:lstStyle>
            <a:lvl1pPr marL="0" indent="0">
              <a:lnSpc>
                <a:spcPct val="100000"/>
              </a:lnSpc>
              <a:spcBef>
                <a:spcPts val="0"/>
              </a:spcBef>
              <a:spcAft>
                <a:spcPts val="0"/>
              </a:spcAft>
              <a:buClrTx/>
              <a:buSzTx/>
              <a:buFontTx/>
              <a:buNone/>
              <a:tabLst/>
              <a:defRPr>
                <a:solidFill>
                  <a:srgbClr val="00589A"/>
                </a:solidFill>
              </a:defRPr>
            </a:lvl1pPr>
          </a:lstStyle>
          <a:p>
            <a:pPr lvl="0"/>
            <a:r>
              <a:rPr lang="en-US"/>
              <a:t>If applicable: insert risk carrier name for primary insurance specialty, non-insurance related business only</a:t>
            </a:r>
            <a:endParaRPr lang="en-US" dirty="0"/>
          </a:p>
        </p:txBody>
      </p:sp>
      <p:sp>
        <p:nvSpPr>
          <p:cNvPr id="8" name="Text Box 3"/>
          <p:cNvSpPr txBox="1">
            <a:spLocks/>
          </p:cNvSpPr>
          <p:nvPr/>
        </p:nvSpPr>
        <p:spPr>
          <a:xfrm>
            <a:off x="306000" y="1512000"/>
            <a:ext cx="8532000" cy="1296000"/>
          </a:xfrm>
        </p:spPr>
        <p:txBody>
          <a:bodyPr lIns="0" tIns="0" rIns="0" bIns="0"/>
          <a:lstStyle>
            <a:lvl1pPr marL="0" indent="0">
              <a:lnSpc>
                <a:spcPct val="100000"/>
              </a:lnSpc>
              <a:spcBef>
                <a:spcPts val="0"/>
              </a:spcBef>
              <a:spcAft>
                <a:spcPts val="0"/>
              </a:spcAft>
              <a:buClrTx/>
              <a:buSzTx/>
              <a:buNone/>
              <a:tabLst/>
              <a:defRPr/>
            </a:lvl1pPr>
          </a:lstStyle>
          <a:p>
            <a:pPr marL="0" marR="0" lvl="0" indent="0" algn="l" rtl="0">
              <a:lnSpc>
                <a:spcPct val="100000"/>
              </a:lnSpc>
              <a:spcBef>
                <a:spcPts val="0"/>
              </a:spcBef>
              <a:spcAft>
                <a:spcPts val="0"/>
              </a:spcAft>
              <a:buClrTx/>
              <a:buSzTx/>
              <a:buFont typeface="Wingdings" pitchFamily="2" charset="2"/>
              <a:buNone/>
              <a:tabLst/>
              <a:defRPr/>
            </a:pPr>
            <a:r>
              <a:rPr kumimoji="0" lang="en-US" sz="1400" b="0" i="0" u="none" strike="noStrike" kern="1200" cap="none" spc="0" normalizeH="0" baseline="0" noProof="0" dirty="0">
                <a:ln>
                  <a:noFill/>
                </a:ln>
                <a:solidFill>
                  <a:schemeClr val="tx2"/>
                </a:solidFill>
                <a:effectLst/>
                <a:uLnTx/>
                <a:uFillTx/>
              </a:rPr>
              <a:t>Münchener Rückversicherungs-Gesellschaft</a:t>
            </a:r>
            <a:br>
              <a:rPr kumimoji="0" lang="en-US" sz="1400" b="0" i="0" u="none" strike="noStrike" kern="1200" cap="none" spc="0" normalizeH="0" baseline="0" noProof="0" dirty="0">
                <a:ln>
                  <a:noFill/>
                </a:ln>
                <a:solidFill>
                  <a:schemeClr val="tx2"/>
                </a:solidFill>
                <a:effectLst/>
                <a:uLnTx/>
                <a:uFillTx/>
              </a:rPr>
            </a:br>
            <a:r>
              <a:rPr kumimoji="0" lang="en-US" sz="1400" b="0" i="0" u="none" strike="noStrike" kern="1200" cap="none" spc="0" normalizeH="0" baseline="0" noProof="0" dirty="0">
                <a:ln>
                  <a:noFill/>
                </a:ln>
                <a:solidFill>
                  <a:schemeClr val="tx2"/>
                </a:solidFill>
                <a:effectLst/>
                <a:uLnTx/>
                <a:uFillTx/>
              </a:rPr>
              <a:t>Aktiengesellschaft in München</a:t>
            </a:r>
            <a:br>
              <a:rPr kumimoji="0" lang="en-US" sz="1400" b="0" i="0" u="none" strike="noStrike" kern="1200" cap="none" spc="0" normalizeH="0" baseline="0" noProof="0" dirty="0">
                <a:ln>
                  <a:noFill/>
                </a:ln>
                <a:solidFill>
                  <a:schemeClr val="tx2"/>
                </a:solidFill>
                <a:effectLst/>
                <a:uLnTx/>
                <a:uFillTx/>
              </a:rPr>
            </a:br>
            <a:r>
              <a:rPr kumimoji="0" lang="en-US" sz="1400" b="0" i="0" u="none" strike="noStrike" kern="1200" cap="none" spc="0" normalizeH="0" baseline="0" noProof="0" dirty="0">
                <a:ln>
                  <a:noFill/>
                </a:ln>
                <a:solidFill>
                  <a:schemeClr val="tx2"/>
                </a:solidFill>
                <a:effectLst/>
                <a:uLnTx/>
                <a:uFillTx/>
              </a:rPr>
              <a:t>Königinstr. 107</a:t>
            </a:r>
            <a:br>
              <a:rPr kumimoji="0" lang="en-US" sz="1400" b="0" i="0" u="none" strike="noStrike" kern="1200" cap="none" spc="0" normalizeH="0" baseline="0" noProof="0" dirty="0">
                <a:ln>
                  <a:noFill/>
                </a:ln>
                <a:solidFill>
                  <a:schemeClr val="tx2"/>
                </a:solidFill>
                <a:effectLst/>
                <a:uLnTx/>
                <a:uFillTx/>
              </a:rPr>
            </a:br>
            <a:r>
              <a:rPr kumimoji="0" lang="en-US" sz="1400" b="0" i="0" u="none" strike="noStrike" kern="1200" cap="none" spc="0" normalizeH="0" baseline="0" noProof="0" dirty="0">
                <a:ln>
                  <a:noFill/>
                </a:ln>
                <a:solidFill>
                  <a:schemeClr val="tx2"/>
                </a:solidFill>
                <a:effectLst/>
                <a:uLnTx/>
                <a:uFillTx/>
              </a:rPr>
              <a:t>80802 München</a:t>
            </a:r>
            <a:br>
              <a:rPr kumimoji="0" lang="en-US" sz="1400" b="0" i="0" u="none" strike="noStrike" kern="1200" cap="none" spc="0" normalizeH="0" baseline="0" noProof="0" dirty="0">
                <a:ln>
                  <a:noFill/>
                </a:ln>
                <a:solidFill>
                  <a:schemeClr val="tx2"/>
                </a:solidFill>
                <a:effectLst/>
                <a:uLnTx/>
                <a:uFillTx/>
              </a:rPr>
            </a:br>
            <a:r>
              <a:rPr kumimoji="0" lang="en-US" sz="1400" b="0" i="0" u="none" strike="noStrike" kern="1200" cap="none" spc="0" normalizeH="0" baseline="0" noProof="0" dirty="0">
                <a:ln>
                  <a:noFill/>
                </a:ln>
                <a:solidFill>
                  <a:schemeClr val="tx2"/>
                </a:solidFill>
                <a:effectLst/>
                <a:uLnTx/>
                <a:uFillTx/>
              </a:rPr>
              <a:t>Germany</a:t>
            </a:r>
          </a:p>
        </p:txBody>
      </p:sp>
      <p:grpSp>
        <p:nvGrpSpPr>
          <p:cNvPr id="19" name="Group 1"/>
          <p:cNvGrpSpPr/>
          <p:nvPr/>
        </p:nvGrpSpPr>
        <p:grpSpPr>
          <a:xfrm>
            <a:off x="306000" y="3016600"/>
            <a:ext cx="8532000" cy="482000"/>
            <a:chOff x="338000" y="2862000"/>
            <a:chExt cx="8501000" cy="482200"/>
          </a:xfrm>
        </p:grpSpPr>
        <p:sp>
          <p:nvSpPr>
            <p:cNvPr id="20" name="Date"/>
            <p:cNvSpPr txBox="1">
              <a:spLocks/>
            </p:cNvSpPr>
            <p:nvPr/>
          </p:nvSpPr>
          <p:spPr>
            <a:xfrm>
              <a:off x="338038" y="2862000"/>
              <a:ext cx="1491972" cy="482183"/>
            </a:xfrm>
            <a:prstGeom prst="rect">
              <a:avLst/>
            </a:prstGeom>
            <a:noFill/>
          </p:spPr>
          <p:txBody>
            <a:bodyPr vert="horz" lIns="0" tIns="0" rIns="36000" bIns="0" rtlCol="0" anchor="ctr">
              <a:noAutofit/>
            </a:bodyPr>
            <a:lstStyle>
              <a:defPPr>
                <a:defRPr lang="en-US"/>
              </a:defPPr>
              <a:lvl1pPr marL="0" algn="r" defTabSz="685800" rtl="0" eaLnBrk="1" latinLnBrk="0" hangingPunct="1">
                <a:defRPr sz="600" kern="1200">
                  <a:solidFill>
                    <a:schemeClr val="accent4">
                      <a:lumMod val="75000"/>
                    </a:schemeClr>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pPr algn="l">
                <a:spcBef>
                  <a:spcPts val="400"/>
                </a:spcBef>
              </a:pPr>
              <a:r>
                <a:rPr lang="en-US" altLang="zh-CN" sz="1400" i="0" spc="0" baseline="0" dirty="0">
                  <a:solidFill>
                    <a:schemeClr val="tx2"/>
                  </a:solidFill>
                </a:rPr>
                <a:t>© 2019/12/11</a:t>
              </a:r>
              <a:endParaRPr kumimoji="0" lang="en-US" sz="1400" b="0" i="0" u="none" strike="noStrike" kern="1200" cap="none" spc="0" normalizeH="0" baseline="0" noProof="0" dirty="0">
                <a:ln>
                  <a:noFill/>
                </a:ln>
                <a:solidFill>
                  <a:schemeClr val="tx2"/>
                </a:solidFill>
                <a:effectLst/>
                <a:uLnTx/>
                <a:uFillTx/>
              </a:endParaRPr>
            </a:p>
            <a:p>
              <a:pPr algn="l">
                <a:spcBef>
                  <a:spcPts val="400"/>
                </a:spcBef>
              </a:pPr>
              <a:r>
                <a:rPr lang="en-US" altLang="zh-CN" sz="1400" i="0" spc="0" baseline="0" dirty="0">
                  <a:solidFill>
                    <a:schemeClr val="tx2"/>
                  </a:solidFill>
                </a:rPr>
                <a:t>© 2019/12/11</a:t>
              </a:r>
              <a:endParaRPr lang="en-US" sz="1400" spc="0" baseline="0" dirty="0">
                <a:solidFill>
                  <a:schemeClr val="tx2"/>
                </a:solidFill>
              </a:endParaRPr>
            </a:p>
          </p:txBody>
        </p:sp>
        <p:sp>
          <p:nvSpPr>
            <p:cNvPr id="21" name="Text Box 4"/>
            <p:cNvSpPr txBox="1"/>
            <p:nvPr/>
          </p:nvSpPr>
          <p:spPr>
            <a:xfrm>
              <a:off x="911017" y="2862002"/>
              <a:ext cx="7928093" cy="482183"/>
            </a:xfrm>
            <a:prstGeom prst="rect">
              <a:avLst/>
            </a:prstGeom>
            <a:solidFill>
              <a:schemeClr val="bg1"/>
            </a:solidFill>
            <a:effectLst/>
          </p:spPr>
          <p:txBody>
            <a:bodyPr wrap="square" lIns="0" tIns="0" rIns="0" bIns="0" rtlCol="0">
              <a:spAutoFit/>
            </a:bodyPr>
            <a:lstStyle/>
            <a:p>
              <a:pPr algn="l">
                <a:spcBef>
                  <a:spcPts val="400"/>
                </a:spcBef>
              </a:pPr>
              <a:r>
                <a:rPr kumimoji="0" lang="en-US" sz="1400" b="0" i="0" u="none" strike="noStrike" kern="1200" cap="none" spc="0" normalizeH="0" baseline="0" noProof="0" dirty="0">
                  <a:ln>
                    <a:noFill/>
                  </a:ln>
                  <a:solidFill>
                    <a:schemeClr val="tx2"/>
                  </a:solidFill>
                  <a:effectLst/>
                  <a:uLnTx/>
                  <a:uFillTx/>
                </a:rPr>
                <a:t> </a:t>
              </a:r>
              <a:r>
                <a:rPr kumimoji="0" lang="en-US" sz="1400" b="0" i="0" u="none" strike="noStrike" kern="1200" cap="none" spc="0" normalizeH="0" baseline="0" noProof="0" dirty="0" err="1">
                  <a:ln>
                    <a:noFill/>
                  </a:ln>
                  <a:solidFill>
                    <a:schemeClr val="tx2"/>
                  </a:solidFill>
                  <a:effectLst/>
                  <a:uLnTx/>
                  <a:uFillTx/>
                </a:rPr>
                <a:t>Münchener</a:t>
              </a:r>
              <a:r>
                <a:rPr kumimoji="0" lang="en-US" sz="1400" b="0" i="0" u="none" strike="noStrike" kern="1200" cap="none" spc="0" normalizeH="0" baseline="0" noProof="0" dirty="0">
                  <a:ln>
                    <a:noFill/>
                  </a:ln>
                  <a:solidFill>
                    <a:schemeClr val="tx2"/>
                  </a:solidFill>
                  <a:effectLst/>
                  <a:uLnTx/>
                  <a:uFillTx/>
                </a:rPr>
                <a:t> Rückversicherungs-Gesellschaft</a:t>
              </a:r>
            </a:p>
            <a:p>
              <a:pPr marL="0" marR="0" lvl="0" indent="0" algn="l" defTabSz="685800" rtl="0" eaLnBrk="1" fontAlgn="auto" latinLnBrk="0" hangingPunct="1">
                <a:lnSpc>
                  <a:spcPct val="100000"/>
                </a:lnSpc>
                <a:spcBef>
                  <a:spcPts val="400"/>
                </a:spcBef>
                <a:spcAft>
                  <a:spcPts val="0"/>
                </a:spcAft>
                <a:buClrTx/>
                <a:buSzTx/>
                <a:buFontTx/>
                <a:buNone/>
                <a:tabLst/>
                <a:defRPr/>
              </a:pPr>
              <a:r>
                <a:rPr kumimoji="0" lang="en-US" sz="1400" b="0" i="0" u="none" strike="noStrike" kern="1200" cap="none" spc="0" normalizeH="0" baseline="0" noProof="0" dirty="0">
                  <a:ln>
                    <a:noFill/>
                  </a:ln>
                  <a:solidFill>
                    <a:schemeClr val="tx2"/>
                  </a:solidFill>
                  <a:effectLst/>
                  <a:uLnTx/>
                  <a:uFillTx/>
                </a:rPr>
                <a:t> Munich Reinsurance Company</a:t>
              </a:r>
            </a:p>
          </p:txBody>
        </p:sp>
      </p:grpSp>
    </p:spTree>
    <p:extLst>
      <p:ext uri="{BB962C8B-B14F-4D97-AF65-F5344CB8AC3E}">
        <p14:creationId xmlns:p14="http://schemas.microsoft.com/office/powerpoint/2010/main" val="136351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950">
          <p15:clr>
            <a:srgbClr val="A4A3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Imprint">
    <p:spTree>
      <p:nvGrpSpPr>
        <p:cNvPr id="1" name=""/>
        <p:cNvGrpSpPr/>
        <p:nvPr/>
      </p:nvGrpSpPr>
      <p:grpSpPr>
        <a:xfrm>
          <a:off x="0" y="0"/>
          <a:ext cx="0" cy="0"/>
          <a:chOff x="0" y="0"/>
          <a:chExt cx="0" cy="0"/>
        </a:xfrm>
      </p:grpSpPr>
      <p:sp>
        <p:nvSpPr>
          <p:cNvPr id="10" name="Date Placeholder 1"/>
          <p:cNvSpPr>
            <a:spLocks noGrp="1"/>
          </p:cNvSpPr>
          <p:nvPr>
            <p:ph type="dt" sz="half" idx="10"/>
          </p:nvPr>
        </p:nvSpPr>
        <p:spPr/>
        <p:txBody>
          <a:bodyPr/>
          <a:lstStyle/>
          <a:p>
            <a:fld id="{30091EAD-DC38-49E4-9CA7-2E96DE177EF5}" type="datetime3">
              <a:rPr lang="en-US" smtClean="0"/>
              <a:t>21 June 2020</a:t>
            </a:fld>
            <a:endParaRPr lang="en-US" dirty="0"/>
          </a:p>
        </p:txBody>
      </p:sp>
      <p:sp>
        <p:nvSpPr>
          <p:cNvPr id="11"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2"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13" name="Text Box Title 1"/>
          <p:cNvSpPr txBox="1">
            <a:spLocks/>
          </p:cNvSpPr>
          <p:nvPr/>
        </p:nvSpPr>
        <p:spPr>
          <a:xfrm>
            <a:off x="306000" y="360000"/>
            <a:ext cx="6768000" cy="612000"/>
          </a:xfrm>
          <a:prstGeom prst="rect">
            <a:avLst/>
          </a:prstGeom>
          <a:noFill/>
          <a:effectLst/>
        </p:spPr>
        <p:txBody>
          <a:bodyPr wrap="none" lIns="0" tIns="0" rIns="0" bIns="0" rtlCol="0">
            <a:noAutofit/>
          </a:bodyPr>
          <a:lstStyle/>
          <a:p>
            <a:pPr algn="l" defTabSz="685800" rtl="0" eaLnBrk="1" latinLnBrk="0" hangingPunct="1">
              <a:spcBef>
                <a:spcPct val="0"/>
              </a:spcBef>
              <a:buNone/>
            </a:pPr>
            <a:r>
              <a:rPr lang="en-US" sz="2000" kern="1200" noProof="0" dirty="0">
                <a:solidFill>
                  <a:schemeClr val="tx2"/>
                </a:solidFill>
              </a:rPr>
              <a:t>Imprint</a:t>
            </a:r>
          </a:p>
        </p:txBody>
      </p:sp>
      <p:sp>
        <p:nvSpPr>
          <p:cNvPr id="8" name="Text Placeholder 2"/>
          <p:cNvSpPr>
            <a:spLocks noGrp="1"/>
          </p:cNvSpPr>
          <p:nvPr>
            <p:ph type="body" sz="quarter" idx="14" hasCustomPrompt="1"/>
          </p:nvPr>
        </p:nvSpPr>
        <p:spPr>
          <a:xfrm>
            <a:off x="306000" y="1512000"/>
            <a:ext cx="8532000" cy="1296000"/>
          </a:xfrm>
        </p:spPr>
        <p:txBody>
          <a:bodyPr/>
          <a:lstStyle>
            <a:lvl1pPr marL="0" indent="0">
              <a:lnSpc>
                <a:spcPct val="100000"/>
              </a:lnSpc>
              <a:spcBef>
                <a:spcPts val="0"/>
              </a:spcBef>
              <a:spcAft>
                <a:spcPts val="0"/>
              </a:spcAft>
              <a:buClrTx/>
              <a:buSzTx/>
              <a:buFontTx/>
              <a:buNone/>
              <a:tabLst/>
              <a:defRPr/>
            </a:lvl1pPr>
          </a:lstStyle>
          <a:p>
            <a:pPr lvl="0"/>
            <a:r>
              <a:rPr lang="en-US" noProof="0" dirty="0"/>
              <a:t>Please add here your Legal Entity</a:t>
            </a:r>
          </a:p>
          <a:p>
            <a:endParaRPr lang="en-US" dirty="0"/>
          </a:p>
        </p:txBody>
      </p:sp>
      <p:sp>
        <p:nvSpPr>
          <p:cNvPr id="15" name="Text Placeholder 1"/>
          <p:cNvSpPr>
            <a:spLocks noGrp="1"/>
          </p:cNvSpPr>
          <p:nvPr>
            <p:ph type="body" sz="quarter" idx="25" hasCustomPrompt="1"/>
          </p:nvPr>
        </p:nvSpPr>
        <p:spPr>
          <a:xfrm>
            <a:off x="306000" y="1080000"/>
            <a:ext cx="8532000" cy="216000"/>
          </a:xfrm>
        </p:spPr>
        <p:txBody>
          <a:bodyPr/>
          <a:lstStyle>
            <a:lvl1pPr marL="0" indent="0">
              <a:lnSpc>
                <a:spcPct val="100000"/>
              </a:lnSpc>
              <a:spcBef>
                <a:spcPts val="0"/>
              </a:spcBef>
              <a:spcAft>
                <a:spcPts val="0"/>
              </a:spcAft>
              <a:buClrTx/>
              <a:buSzTx/>
              <a:buFontTx/>
              <a:buNone/>
              <a:tabLst/>
              <a:defRPr>
                <a:solidFill>
                  <a:srgbClr val="00589A"/>
                </a:solidFill>
              </a:defRPr>
            </a:lvl1pPr>
          </a:lstStyle>
          <a:p>
            <a:pPr lvl="0"/>
            <a:r>
              <a:rPr lang="en-US" dirty="0"/>
              <a:t>If applicable: insert risk carrier name for primary insurance specialty, non-insurance related business only</a:t>
            </a:r>
          </a:p>
        </p:txBody>
      </p:sp>
      <p:grpSp>
        <p:nvGrpSpPr>
          <p:cNvPr id="19" name="Group 1"/>
          <p:cNvGrpSpPr/>
          <p:nvPr/>
        </p:nvGrpSpPr>
        <p:grpSpPr>
          <a:xfrm>
            <a:off x="306000" y="3016600"/>
            <a:ext cx="8532000" cy="482000"/>
            <a:chOff x="338000" y="2862000"/>
            <a:chExt cx="8501000" cy="482200"/>
          </a:xfrm>
        </p:grpSpPr>
        <p:sp>
          <p:nvSpPr>
            <p:cNvPr id="20" name="Date"/>
            <p:cNvSpPr txBox="1">
              <a:spLocks/>
            </p:cNvSpPr>
            <p:nvPr/>
          </p:nvSpPr>
          <p:spPr>
            <a:xfrm>
              <a:off x="338038" y="2862000"/>
              <a:ext cx="1491972" cy="482183"/>
            </a:xfrm>
            <a:prstGeom prst="rect">
              <a:avLst/>
            </a:prstGeom>
            <a:noFill/>
          </p:spPr>
          <p:txBody>
            <a:bodyPr vert="horz" lIns="0" tIns="0" rIns="36000" bIns="0" rtlCol="0" anchor="ctr">
              <a:noAutofit/>
            </a:bodyPr>
            <a:lstStyle>
              <a:defPPr>
                <a:defRPr lang="en-US"/>
              </a:defPPr>
              <a:lvl1pPr marL="0" algn="r" defTabSz="685800" rtl="0" eaLnBrk="1" latinLnBrk="0" hangingPunct="1">
                <a:defRPr sz="600" kern="1200">
                  <a:solidFill>
                    <a:schemeClr val="accent4">
                      <a:lumMod val="75000"/>
                    </a:schemeClr>
                  </a:solidFill>
                </a:defRPr>
              </a:lvl1pPr>
              <a:lvl2pPr marL="342900" algn="l" defTabSz="685800" rtl="0" eaLnBrk="1" latinLnBrk="0" hangingPunct="1">
                <a:defRPr sz="1350" kern="1200">
                  <a:solidFill>
                    <a:schemeClr val="tx1"/>
                  </a:solidFill>
                </a:defRPr>
              </a:lvl2pPr>
              <a:lvl3pPr marL="685800" algn="l" defTabSz="685800" rtl="0" eaLnBrk="1" latinLnBrk="0" hangingPunct="1">
                <a:defRPr sz="1350" kern="1200">
                  <a:solidFill>
                    <a:schemeClr val="tx1"/>
                  </a:solidFill>
                </a:defRPr>
              </a:lvl3pPr>
              <a:lvl4pPr marL="1028700" algn="l" defTabSz="685800" rtl="0" eaLnBrk="1" latinLnBrk="0" hangingPunct="1">
                <a:defRPr sz="1350" kern="1200">
                  <a:solidFill>
                    <a:schemeClr val="tx1"/>
                  </a:solidFill>
                </a:defRPr>
              </a:lvl4pPr>
              <a:lvl5pPr marL="1371600" algn="l" defTabSz="685800" rtl="0" eaLnBrk="1" latinLnBrk="0" hangingPunct="1">
                <a:defRPr sz="1350" kern="1200">
                  <a:solidFill>
                    <a:schemeClr val="tx1"/>
                  </a:solidFill>
                </a:defRPr>
              </a:lvl5pPr>
              <a:lvl6pPr marL="1714500" algn="l" defTabSz="685800" rtl="0" eaLnBrk="1" latinLnBrk="0" hangingPunct="1">
                <a:defRPr sz="1350" kern="1200">
                  <a:solidFill>
                    <a:schemeClr val="tx1"/>
                  </a:solidFill>
                </a:defRPr>
              </a:lvl6pPr>
              <a:lvl7pPr marL="2057400" algn="l" defTabSz="685800" rtl="0" eaLnBrk="1" latinLnBrk="0" hangingPunct="1">
                <a:defRPr sz="1350" kern="1200">
                  <a:solidFill>
                    <a:schemeClr val="tx1"/>
                  </a:solidFill>
                </a:defRPr>
              </a:lvl7pPr>
              <a:lvl8pPr marL="2400300" algn="l" defTabSz="685800" rtl="0" eaLnBrk="1" latinLnBrk="0" hangingPunct="1">
                <a:defRPr sz="1350" kern="1200">
                  <a:solidFill>
                    <a:schemeClr val="tx1"/>
                  </a:solidFill>
                </a:defRPr>
              </a:lvl8pPr>
              <a:lvl9pPr marL="2743200" algn="l" defTabSz="685800" rtl="0" eaLnBrk="1" latinLnBrk="0" hangingPunct="1">
                <a:defRPr sz="1350" kern="1200">
                  <a:solidFill>
                    <a:schemeClr val="tx1"/>
                  </a:solidFill>
                </a:defRPr>
              </a:lvl9pPr>
            </a:lstStyle>
            <a:p>
              <a:pPr algn="l">
                <a:spcBef>
                  <a:spcPts val="400"/>
                </a:spcBef>
              </a:pPr>
              <a:r>
                <a:rPr lang="en-US" altLang="zh-CN" sz="1400" i="0" spc="0" baseline="0" dirty="0">
                  <a:solidFill>
                    <a:schemeClr val="tx2"/>
                  </a:solidFill>
                </a:rPr>
                <a:t>© 2019/12/11</a:t>
              </a:r>
              <a:endParaRPr kumimoji="0" lang="en-US" sz="1400" b="0" i="0" u="none" strike="noStrike" kern="1200" cap="none" spc="0" normalizeH="0" baseline="0" noProof="0" dirty="0">
                <a:ln>
                  <a:noFill/>
                </a:ln>
                <a:solidFill>
                  <a:schemeClr val="tx2"/>
                </a:solidFill>
                <a:effectLst/>
                <a:uLnTx/>
                <a:uFillTx/>
              </a:endParaRPr>
            </a:p>
            <a:p>
              <a:pPr algn="l">
                <a:spcBef>
                  <a:spcPts val="400"/>
                </a:spcBef>
              </a:pPr>
              <a:r>
                <a:rPr lang="en-US" altLang="zh-CN" sz="1400" i="0" spc="0" baseline="0" dirty="0">
                  <a:solidFill>
                    <a:schemeClr val="tx2"/>
                  </a:solidFill>
                </a:rPr>
                <a:t>© 2019/12/11</a:t>
              </a:r>
              <a:endParaRPr lang="en-US" sz="1400" spc="0" baseline="0" dirty="0">
                <a:solidFill>
                  <a:schemeClr val="tx2"/>
                </a:solidFill>
              </a:endParaRPr>
            </a:p>
          </p:txBody>
        </p:sp>
        <p:sp>
          <p:nvSpPr>
            <p:cNvPr id="21" name="Text Box 2"/>
            <p:cNvSpPr txBox="1"/>
            <p:nvPr/>
          </p:nvSpPr>
          <p:spPr>
            <a:xfrm>
              <a:off x="911017" y="2862002"/>
              <a:ext cx="8232984" cy="482183"/>
            </a:xfrm>
            <a:prstGeom prst="rect">
              <a:avLst/>
            </a:prstGeom>
            <a:solidFill>
              <a:schemeClr val="bg1"/>
            </a:solidFill>
            <a:effectLst/>
          </p:spPr>
          <p:txBody>
            <a:bodyPr wrap="square" lIns="0" tIns="0" rIns="0" bIns="0" rtlCol="0">
              <a:spAutoFit/>
            </a:bodyPr>
            <a:lstStyle/>
            <a:p>
              <a:pPr algn="l">
                <a:spcBef>
                  <a:spcPts val="400"/>
                </a:spcBef>
              </a:pPr>
              <a:r>
                <a:rPr kumimoji="0" lang="en-US" sz="1400" b="0" i="0" u="none" strike="noStrike" kern="1200" cap="none" spc="0" normalizeH="0" baseline="0" noProof="0" dirty="0">
                  <a:ln>
                    <a:noFill/>
                  </a:ln>
                  <a:solidFill>
                    <a:schemeClr val="tx2"/>
                  </a:solidFill>
                  <a:effectLst/>
                  <a:uLnTx/>
                  <a:uFillTx/>
                </a:rPr>
                <a:t> </a:t>
              </a:r>
              <a:r>
                <a:rPr kumimoji="0" lang="en-US" sz="1400" b="0" i="0" u="none" strike="noStrike" kern="1200" cap="none" spc="0" normalizeH="0" baseline="0" noProof="0" dirty="0" err="1">
                  <a:ln>
                    <a:noFill/>
                  </a:ln>
                  <a:solidFill>
                    <a:schemeClr val="tx2"/>
                  </a:solidFill>
                  <a:effectLst/>
                  <a:uLnTx/>
                  <a:uFillTx/>
                </a:rPr>
                <a:t>Münchener Rückversicherungs-Gesellschaft</a:t>
              </a:r>
            </a:p>
            <a:p>
              <a:pPr marL="0" marR="0" lvl="0" indent="0" algn="l" defTabSz="685800" rtl="0" eaLnBrk="1" fontAlgn="auto" latinLnBrk="0" hangingPunct="1">
                <a:lnSpc>
                  <a:spcPct val="100000"/>
                </a:lnSpc>
                <a:spcBef>
                  <a:spcPts val="400"/>
                </a:spcBef>
                <a:spcAft>
                  <a:spcPts val="0"/>
                </a:spcAft>
                <a:buClrTx/>
                <a:buSzTx/>
                <a:buFontTx/>
                <a:buNone/>
                <a:tabLst/>
                <a:defRPr/>
              </a:pPr>
              <a:r>
                <a:rPr kumimoji="0" lang="en-US" sz="1400" b="0" i="0" u="none" strike="noStrike" kern="1200" cap="none" spc="0" normalizeH="0" baseline="0" noProof="0" dirty="0">
                  <a:ln>
                    <a:noFill/>
                  </a:ln>
                  <a:solidFill>
                    <a:schemeClr val="tx2"/>
                  </a:solidFill>
                  <a:effectLst/>
                  <a:uLnTx/>
                  <a:uFillTx/>
                </a:rPr>
                <a:t> Munich Reinsurance Company</a:t>
              </a:r>
            </a:p>
          </p:txBody>
        </p:sp>
      </p:grpSp>
    </p:spTree>
    <p:extLst>
      <p:ext uri="{BB962C8B-B14F-4D97-AF65-F5344CB8AC3E}">
        <p14:creationId xmlns:p14="http://schemas.microsoft.com/office/powerpoint/2010/main" val="102401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950">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with small picture">
    <p:spTree>
      <p:nvGrpSpPr>
        <p:cNvPr id="1" name=""/>
        <p:cNvGrpSpPr/>
        <p:nvPr/>
      </p:nvGrpSpPr>
      <p:grpSpPr>
        <a:xfrm>
          <a:off x="0" y="0"/>
          <a:ext cx="0" cy="0"/>
          <a:chOff x="0" y="0"/>
          <a:chExt cx="0" cy="0"/>
        </a:xfrm>
      </p:grpSpPr>
      <p:sp>
        <p:nvSpPr>
          <p:cNvPr id="9" name="Picture Placeholder 1"/>
          <p:cNvSpPr>
            <a:spLocks noGrp="1"/>
          </p:cNvSpPr>
          <p:nvPr>
            <p:ph type="pic" sz="quarter" idx="13" hasCustomPrompt="1"/>
          </p:nvPr>
        </p:nvSpPr>
        <p:spPr>
          <a:xfrm>
            <a:off x="0" y="0"/>
            <a:ext cx="9144000" cy="5143700"/>
          </a:xfrm>
          <a:custGeom>
            <a:avLst/>
            <a:gdLst>
              <a:gd name="connsiteX0" fmla="*/ 0 w 9144000"/>
              <a:gd name="connsiteY0" fmla="*/ 4752000 h 5143700"/>
              <a:gd name="connsiteX1" fmla="*/ 9144000 w 9144000"/>
              <a:gd name="connsiteY1" fmla="*/ 4752000 h 5143700"/>
              <a:gd name="connsiteX2" fmla="*/ 9144000 w 9144000"/>
              <a:gd name="connsiteY2" fmla="*/ 5143500 h 5143700"/>
              <a:gd name="connsiteX3" fmla="*/ 0 w 9144000"/>
              <a:gd name="connsiteY3" fmla="*/ 5143500 h 5143700"/>
              <a:gd name="connsiteX4" fmla="*/ 0 w 9144000"/>
              <a:gd name="connsiteY4" fmla="*/ 0 h 5143500"/>
              <a:gd name="connsiteX5" fmla="*/ 9144000 w 9144000"/>
              <a:gd name="connsiteY5" fmla="*/ 0 h 5143500"/>
              <a:gd name="connsiteX6" fmla="*/ 9144000 w 9144000"/>
              <a:gd name="connsiteY6" fmla="*/ 2808000 h 5143700"/>
              <a:gd name="connsiteX7" fmla="*/ 0 w 9144000"/>
              <a:gd name="connsiteY7" fmla="*/ 2808000 h 5143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5143700">
                <a:moveTo>
                  <a:pt x="0" y="4752000"/>
                </a:moveTo>
                <a:lnTo>
                  <a:pt x="9144000" y="4752000"/>
                </a:lnTo>
                <a:lnTo>
                  <a:pt x="9144000" y="5143700"/>
                </a:lnTo>
                <a:lnTo>
                  <a:pt x="0" y="5143700"/>
                </a:lnTo>
                <a:close/>
                <a:moveTo>
                  <a:pt x="0" y="0"/>
                </a:moveTo>
                <a:lnTo>
                  <a:pt x="9144000" y="0"/>
                </a:lnTo>
                <a:lnTo>
                  <a:pt x="9144000" y="2808000"/>
                </a:lnTo>
                <a:lnTo>
                  <a:pt x="0" y="2808000"/>
                </a:lnTo>
                <a:close/>
              </a:path>
            </a:pathLst>
          </a:custGeom>
          <a:solidFill>
            <a:schemeClr val="tx2"/>
          </a:solidFill>
        </p:spPr>
        <p:txBody>
          <a:bodyPr wrap="square" tIns="720000" anchor="t" anchorCtr="1">
            <a:noAutofit/>
          </a:bodyPr>
          <a:lstStyle>
            <a:lvl1pPr marL="0" indent="0">
              <a:buNone/>
              <a:defRPr baseline="0">
                <a:solidFill>
                  <a:schemeClr val="bg1"/>
                </a:solidFill>
              </a:defRPr>
            </a:lvl1pPr>
          </a:lstStyle>
          <a:p>
            <a:r>
              <a:rPr lang="en-US" dirty="0"/>
              <a:t>To insert a cover picture, click on the icon in the middle.</a:t>
            </a:r>
            <a:br>
              <a:rPr lang="en-US" dirty="0"/>
            </a:br>
            <a:r>
              <a:rPr lang="en-US" dirty="0"/>
              <a:t>If no picture is wanted you may choose a colour instead.</a:t>
            </a:r>
          </a:p>
        </p:txBody>
      </p:sp>
      <p:sp>
        <p:nvSpPr>
          <p:cNvPr id="31" name="White Box 1"/>
          <p:cNvSpPr/>
          <p:nvPr/>
        </p:nvSpPr>
        <p:spPr>
          <a:xfrm>
            <a:off x="0" y="2808000"/>
            <a:ext cx="9144000" cy="1944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schemeClr val="bg1"/>
              </a:solidFill>
            </a:endParaRPr>
          </a:p>
        </p:txBody>
      </p:sp>
      <p:pic>
        <p:nvPicPr>
          <p:cNvPr id="8" name="MR Logo 2">
            <a:extLst>
              <a:ext uri="{FF2B5EF4-FFF2-40B4-BE49-F238E27FC236}">
                <a16:creationId xmlns:a16="http://schemas.microsoft.com/office/drawing/2014/main" id="{8FEF3CE3-1A28-43FB-A37B-0428E6C46E30}"/>
              </a:ext>
            </a:extLst>
          </p:cNvPr>
          <p:cNvPicPr>
            <a:picLocks noChangeAspect="1"/>
          </p:cNvPicPr>
          <p:nvPr/>
        </p:nvPicPr>
        <p:blipFill>
          <a:blip r:embed="rId2"/>
          <a:stretch>
            <a:fillRect/>
          </a:stretch>
        </p:blipFill>
        <p:spPr>
          <a:xfrm>
            <a:off x="7059600" y="4151700"/>
            <a:ext cx="1512000" cy="349200"/>
          </a:xfrm>
          <a:prstGeom prst="rect">
            <a:avLst/>
          </a:prstGeom>
        </p:spPr>
      </p:pic>
      <p:sp>
        <p:nvSpPr>
          <p:cNvPr id="11" name="Title 1"/>
          <p:cNvSpPr>
            <a:spLocks noGrp="1"/>
          </p:cNvSpPr>
          <p:nvPr>
            <p:ph type="ctrTitle" hasCustomPrompt="1"/>
          </p:nvPr>
        </p:nvSpPr>
        <p:spPr>
          <a:xfrm>
            <a:off x="306000" y="2808000"/>
            <a:ext cx="6372000" cy="1296000"/>
          </a:xfrm>
          <a:noFill/>
        </p:spPr>
        <p:txBody>
          <a:bodyPr lIns="0" tIns="216000" rIns="0" bIns="0" anchor="t">
            <a:noAutofit/>
          </a:bodyPr>
          <a:lstStyle>
            <a:lvl1pPr>
              <a:lnSpc>
                <a:spcPct val="100000"/>
              </a:lnSpc>
              <a:defRPr sz="2400" baseline="0"/>
            </a:lvl1pPr>
          </a:lstStyle>
          <a:p>
            <a:r>
              <a:rPr lang="en-US" dirty="0"/>
              <a:t>Title 24 pt,</a:t>
            </a:r>
            <a:br>
              <a:rPr lang="en-US" dirty="0"/>
            </a:br>
            <a:r>
              <a:rPr lang="en-US" dirty="0"/>
              <a:t>two lines max.</a:t>
            </a:r>
          </a:p>
        </p:txBody>
      </p:sp>
      <p:sp>
        <p:nvSpPr>
          <p:cNvPr id="12" name="Subtitle 1"/>
          <p:cNvSpPr>
            <a:spLocks noGrp="1"/>
          </p:cNvSpPr>
          <p:nvPr>
            <p:ph type="subTitle" idx="1" hasCustomPrompt="1"/>
          </p:nvPr>
        </p:nvSpPr>
        <p:spPr>
          <a:xfrm>
            <a:off x="306000" y="4104000"/>
            <a:ext cx="6372000" cy="432000"/>
          </a:xfrm>
        </p:spPr>
        <p:txBody>
          <a:bodyPr anchor="b">
            <a:noAutofit/>
          </a:bodyPr>
          <a:lstStyle>
            <a:lvl1pPr marL="0" marR="0" indent="0" algn="l" defTabSz="685800" rtl="0" eaLnBrk="1" fontAlgn="auto" latinLnBrk="0" hangingPunct="1">
              <a:lnSpc>
                <a:spcPct val="100000"/>
              </a:lnSpc>
              <a:spcBef>
                <a:spcPts val="0"/>
              </a:spcBef>
              <a:spcAft>
                <a:spcPts val="0"/>
              </a:spcAft>
              <a:buClrTx/>
              <a:buSzTx/>
              <a:buFont typeface="Wingdings" pitchFamily="2" charset="2"/>
              <a:buNone/>
              <a:tabLst/>
              <a:defRPr/>
            </a:lvl1pPr>
          </a:lstStyle>
          <a:p>
            <a:r>
              <a:rPr lang="en-US" dirty="0"/>
              <a:t>Date: DD/MM/YYYY</a:t>
            </a:r>
            <a:br>
              <a:rPr lang="en-US" dirty="0"/>
            </a:br>
            <a:r>
              <a:rPr lang="en-US" dirty="0"/>
              <a:t>Name of speaker</a:t>
            </a:r>
          </a:p>
        </p:txBody>
      </p:sp>
      <p:sp>
        <p:nvSpPr>
          <p:cNvPr id="10" name="Source 1"/>
          <p:cNvSpPr>
            <a:spLocks noGrp="1"/>
          </p:cNvSpPr>
          <p:nvPr>
            <p:ph type="body" sz="quarter" idx="12" hasCustomPrompt="1"/>
          </p:nvPr>
        </p:nvSpPr>
        <p:spPr>
          <a:xfrm>
            <a:off x="6768000" y="4927700"/>
            <a:ext cx="2376000" cy="216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Tree>
    <p:extLst>
      <p:ext uri="{BB962C8B-B14F-4D97-AF65-F5344CB8AC3E}">
        <p14:creationId xmlns:p14="http://schemas.microsoft.com/office/powerpoint/2010/main" val="338986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with small picture 2">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3" hasCustomPrompt="1"/>
          </p:nvPr>
        </p:nvSpPr>
        <p:spPr>
          <a:xfrm>
            <a:off x="0" y="0"/>
            <a:ext cx="9144000" cy="5143700"/>
          </a:xfrm>
          <a:custGeom>
            <a:avLst/>
            <a:gdLst>
              <a:gd name="connsiteX0" fmla="*/ 0 w 9144000"/>
              <a:gd name="connsiteY0" fmla="*/ 4752000 h 5143700"/>
              <a:gd name="connsiteX1" fmla="*/ 9144000 w 9144000"/>
              <a:gd name="connsiteY1" fmla="*/ 4752000 h 5143700"/>
              <a:gd name="connsiteX2" fmla="*/ 9144000 w 9144000"/>
              <a:gd name="connsiteY2" fmla="*/ 5143500 h 5143700"/>
              <a:gd name="connsiteX3" fmla="*/ 0 w 9144000"/>
              <a:gd name="connsiteY3" fmla="*/ 5143500 h 5143700"/>
              <a:gd name="connsiteX4" fmla="*/ 0 w 9144000"/>
              <a:gd name="connsiteY4" fmla="*/ 0 h 5143500"/>
              <a:gd name="connsiteX5" fmla="*/ 9144000 w 9144000"/>
              <a:gd name="connsiteY5" fmla="*/ 0 h 5143500"/>
              <a:gd name="connsiteX6" fmla="*/ 9144000 w 9144000"/>
              <a:gd name="connsiteY6" fmla="*/ 2808000 h 5143700"/>
              <a:gd name="connsiteX7" fmla="*/ 0 w 9144000"/>
              <a:gd name="connsiteY7" fmla="*/ 2808000 h 5143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5143700">
                <a:moveTo>
                  <a:pt x="0" y="4752000"/>
                </a:moveTo>
                <a:lnTo>
                  <a:pt x="9144000" y="4752000"/>
                </a:lnTo>
                <a:lnTo>
                  <a:pt x="9144000" y="5143700"/>
                </a:lnTo>
                <a:lnTo>
                  <a:pt x="0" y="5143500"/>
                </a:lnTo>
                <a:close/>
                <a:moveTo>
                  <a:pt x="0" y="0"/>
                </a:moveTo>
                <a:lnTo>
                  <a:pt x="9144000" y="0"/>
                </a:lnTo>
                <a:lnTo>
                  <a:pt x="9144000" y="2808000"/>
                </a:lnTo>
                <a:lnTo>
                  <a:pt x="0" y="2808000"/>
                </a:lnTo>
                <a:close/>
              </a:path>
            </a:pathLst>
          </a:custGeom>
          <a:solidFill>
            <a:schemeClr val="tx2"/>
          </a:solidFill>
        </p:spPr>
        <p:txBody>
          <a:bodyPr wrap="square" tIns="720000" anchor="t" anchorCtr="1">
            <a:noAutofit/>
          </a:bodyPr>
          <a:lstStyle>
            <a:lvl1pPr marL="0" indent="0">
              <a:buNone/>
              <a:defRPr baseline="0">
                <a:solidFill>
                  <a:schemeClr val="bg1"/>
                </a:solidFill>
              </a:defRPr>
            </a:lvl1pPr>
          </a:lstStyle>
          <a:p>
            <a:r>
              <a:rPr lang="en-US" dirty="0"/>
              <a:t>To insert a cover picture, click on the icon in the middle.</a:t>
            </a:r>
            <a:br>
              <a:rPr lang="en-US" dirty="0"/>
            </a:br>
            <a:r>
              <a:rPr lang="en-US" dirty="0"/>
              <a:t>If no picture is wanted you may choose a colour instead.</a:t>
            </a:r>
          </a:p>
        </p:txBody>
      </p:sp>
      <p:sp>
        <p:nvSpPr>
          <p:cNvPr id="11" name="White Box 1"/>
          <p:cNvSpPr/>
          <p:nvPr/>
        </p:nvSpPr>
        <p:spPr>
          <a:xfrm>
            <a:off x="0" y="2808000"/>
            <a:ext cx="9144000" cy="1944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schemeClr val="bg1"/>
              </a:solidFill>
            </a:endParaRPr>
          </a:p>
        </p:txBody>
      </p:sp>
      <p:pic>
        <p:nvPicPr>
          <p:cNvPr id="9" name="MR Logo 2">
            <a:extLst>
              <a:ext uri="{FF2B5EF4-FFF2-40B4-BE49-F238E27FC236}">
                <a16:creationId xmlns:a16="http://schemas.microsoft.com/office/drawing/2014/main" id="{4D785081-306B-4BE7-BCD2-2A0411BED458}"/>
              </a:ext>
            </a:extLst>
          </p:cNvPr>
          <p:cNvPicPr>
            <a:picLocks noChangeAspect="1"/>
          </p:cNvPicPr>
          <p:nvPr/>
        </p:nvPicPr>
        <p:blipFill>
          <a:blip r:embed="rId2"/>
          <a:stretch>
            <a:fillRect/>
          </a:stretch>
        </p:blipFill>
        <p:spPr>
          <a:xfrm>
            <a:off x="7059600" y="4151700"/>
            <a:ext cx="1512000" cy="349200"/>
          </a:xfrm>
          <a:prstGeom prst="rect">
            <a:avLst/>
          </a:prstGeom>
        </p:spPr>
      </p:pic>
      <p:sp>
        <p:nvSpPr>
          <p:cNvPr id="3" name="Title 1"/>
          <p:cNvSpPr>
            <a:spLocks noGrp="1"/>
          </p:cNvSpPr>
          <p:nvPr>
            <p:ph type="ctrTitle" hasCustomPrompt="1"/>
          </p:nvPr>
        </p:nvSpPr>
        <p:spPr>
          <a:xfrm>
            <a:off x="306000" y="2808000"/>
            <a:ext cx="6372000" cy="1296000"/>
          </a:xfrm>
          <a:noFill/>
        </p:spPr>
        <p:txBody>
          <a:bodyPr lIns="0" tIns="216000" rIns="0" bIns="0" anchor="t">
            <a:noAutofit/>
          </a:bodyPr>
          <a:lstStyle>
            <a:lvl1pPr>
              <a:lnSpc>
                <a:spcPct val="100000"/>
              </a:lnSpc>
              <a:defRPr sz="2400" baseline="0"/>
            </a:lvl1pPr>
          </a:lstStyle>
          <a:p>
            <a:r>
              <a:rPr lang="en-US" dirty="0"/>
              <a:t>Title 24 pt,</a:t>
            </a:r>
            <a:br>
              <a:rPr lang="en-US" dirty="0"/>
            </a:br>
            <a:r>
              <a:rPr lang="en-US" dirty="0"/>
              <a:t>two lines max. </a:t>
            </a:r>
            <a:br>
              <a:rPr lang="en-US" dirty="0"/>
            </a:br>
            <a:endParaRPr lang="en-US" dirty="0"/>
          </a:p>
        </p:txBody>
      </p:sp>
      <p:sp>
        <p:nvSpPr>
          <p:cNvPr id="12" name="Subtitle 1"/>
          <p:cNvSpPr>
            <a:spLocks noGrp="1"/>
          </p:cNvSpPr>
          <p:nvPr>
            <p:ph type="subTitle" idx="1" hasCustomPrompt="1"/>
          </p:nvPr>
        </p:nvSpPr>
        <p:spPr>
          <a:xfrm>
            <a:off x="306000" y="3888000"/>
            <a:ext cx="6372000" cy="216000"/>
          </a:xfrm>
          <a:noFill/>
        </p:spPr>
        <p:txBody>
          <a:bodyPr anchor="b">
            <a:noAutofit/>
          </a:bodyPr>
          <a:lstStyle>
            <a:lvl1pPr marL="0" marR="0" indent="0" algn="l" defTabSz="685800" rtl="0" eaLnBrk="1" fontAlgn="auto" latinLnBrk="0" hangingPunct="1">
              <a:lnSpc>
                <a:spcPct val="100000"/>
              </a:lnSpc>
              <a:spcBef>
                <a:spcPts val="0"/>
              </a:spcBef>
              <a:spcAft>
                <a:spcPts val="0"/>
              </a:spcAft>
              <a:buClrTx/>
              <a:buSzTx/>
              <a:buFont typeface="Wingdings" pitchFamily="2" charset="2"/>
              <a:buNone/>
              <a:tabLst/>
              <a:defRPr/>
            </a:lvl1pPr>
          </a:lstStyle>
          <a:p>
            <a:r>
              <a:rPr lang="en-US" dirty="0"/>
              <a:t>Date: DD/MM/YYYY | Name of speaker</a:t>
            </a:r>
          </a:p>
        </p:txBody>
      </p:sp>
      <p:sp>
        <p:nvSpPr>
          <p:cNvPr id="8" name="Text Placeholder 1"/>
          <p:cNvSpPr>
            <a:spLocks noGrp="1"/>
          </p:cNvSpPr>
          <p:nvPr>
            <p:ph type="body" sz="quarter" idx="25" hasCustomPrompt="1"/>
          </p:nvPr>
        </p:nvSpPr>
        <p:spPr>
          <a:xfrm>
            <a:off x="306000" y="4320000"/>
            <a:ext cx="2556000" cy="216000"/>
          </a:xfrm>
          <a:noFill/>
        </p:spPr>
        <p:txBody>
          <a:bodyPr wrap="none"/>
          <a:lstStyle>
            <a:lvl1pPr marL="0" indent="0">
              <a:lnSpc>
                <a:spcPct val="100000"/>
              </a:lnSpc>
              <a:spcBef>
                <a:spcPts val="0"/>
              </a:spcBef>
              <a:spcAft>
                <a:spcPts val="0"/>
              </a:spcAft>
              <a:buClrTx/>
              <a:buSzTx/>
              <a:buFontTx/>
              <a:buNone/>
              <a:tabLst/>
              <a:defRPr>
                <a:solidFill>
                  <a:srgbClr val="00589A"/>
                </a:solidFill>
              </a:defRPr>
            </a:lvl1pPr>
          </a:lstStyle>
          <a:p>
            <a:pPr lvl="0"/>
            <a:r>
              <a:rPr lang="en-US" dirty="0"/>
              <a:t>Risk carrier name (only for PI specialty, non-insurance related business)</a:t>
            </a:r>
          </a:p>
        </p:txBody>
      </p:sp>
      <p:sp>
        <p:nvSpPr>
          <p:cNvPr id="2" name="Source 1"/>
          <p:cNvSpPr>
            <a:spLocks noGrp="1"/>
          </p:cNvSpPr>
          <p:nvPr>
            <p:ph type="body" sz="quarter" idx="12" hasCustomPrompt="1"/>
          </p:nvPr>
        </p:nvSpPr>
        <p:spPr>
          <a:xfrm>
            <a:off x="6768000" y="4927500"/>
            <a:ext cx="2376000" cy="216000"/>
          </a:xfrm>
        </p:spPr>
        <p:txBody>
          <a:bodyPr wrap="none" tIns="72000" rIns="108000" bIns="72000" anchor="ctr"/>
          <a:lstStyle>
            <a:lvl1pPr marL="0" indent="0" algn="r">
              <a:lnSpc>
                <a:spcPct val="100000"/>
              </a:lnSpc>
              <a:spcBef>
                <a:spcPts val="0"/>
              </a:spcBef>
              <a:spcAft>
                <a:spcPts val="0"/>
              </a:spcAft>
              <a:buFontTx/>
              <a:buNone/>
              <a:defRPr sz="600">
                <a:solidFill>
                  <a:schemeClr val="bg1"/>
                </a:solidFill>
              </a:defRPr>
            </a:lvl1pPr>
          </a:lstStyle>
          <a:p>
            <a:pPr lvl="0"/>
            <a:r>
              <a:rPr lang="en-US" dirty="0"/>
              <a:t>Image: Please quote the image / source / name of  photographer</a:t>
            </a:r>
          </a:p>
        </p:txBody>
      </p:sp>
    </p:spTree>
    <p:extLst>
      <p:ext uri="{BB962C8B-B14F-4D97-AF65-F5344CB8AC3E}">
        <p14:creationId xmlns:p14="http://schemas.microsoft.com/office/powerpoint/2010/main" val="3465049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8" name="Slide Number Placeholder 1"/>
          <p:cNvSpPr>
            <a:spLocks noGrp="1"/>
          </p:cNvSpPr>
          <p:nvPr>
            <p:ph type="sldNum" sz="quarter" idx="11"/>
          </p:nvPr>
        </p:nvSpPr>
        <p:spPr/>
        <p:txBody>
          <a:bodyPr/>
          <a:lstStyle/>
          <a:p>
            <a:fld id="{D94909C6-CC71-4962-A18E-AF0515723D95}" type="slidenum">
              <a:rPr lang="en-US" noProof="0" smtClean="0"/>
              <a:pPr/>
              <a:t>‹#›</a:t>
            </a:fld>
            <a:endParaRPr lang="en-US" noProof="0"/>
          </a:p>
        </p:txBody>
      </p:sp>
      <p:sp>
        <p:nvSpPr>
          <p:cNvPr id="7" name="Date Placeholder 1"/>
          <p:cNvSpPr>
            <a:spLocks noGrp="1"/>
          </p:cNvSpPr>
          <p:nvPr>
            <p:ph type="dt" sz="half" idx="10"/>
          </p:nvPr>
        </p:nvSpPr>
        <p:spPr/>
        <p:txBody>
          <a:bodyPr/>
          <a:lstStyle/>
          <a:p>
            <a:fld id="{47914933-300E-48D1-B139-21272938EDC0}" type="datetime3">
              <a:rPr lang="en-US" noProof="0" smtClean="0"/>
              <a:t>21 June 2020</a:t>
            </a:fld>
            <a:endParaRPr lang="en-US" noProof="0"/>
          </a:p>
        </p:txBody>
      </p:sp>
      <p:sp>
        <p:nvSpPr>
          <p:cNvPr id="9" name="Footer Placeholder 1"/>
          <p:cNvSpPr>
            <a:spLocks noGrp="1"/>
          </p:cNvSpPr>
          <p:nvPr>
            <p:ph type="ftr" sz="quarter" idx="12"/>
          </p:nvPr>
        </p:nvSpPr>
        <p:spPr/>
        <p:txBody>
          <a:bodyPr/>
          <a:lstStyle/>
          <a:p>
            <a:r>
              <a:rPr lang="en-US" noProof="0"/>
              <a:t>To edit footer: Insert &gt; Header &amp; Footer (title of presentation and name of speaker)</a:t>
            </a:r>
          </a:p>
        </p:txBody>
      </p:sp>
      <p:sp>
        <p:nvSpPr>
          <p:cNvPr id="2" name="Title 1"/>
          <p:cNvSpPr>
            <a:spLocks noGrp="1"/>
          </p:cNvSpPr>
          <p:nvPr>
            <p:ph type="title" hasCustomPrompt="1"/>
          </p:nvPr>
        </p:nvSpPr>
        <p:spPr/>
        <p:txBody>
          <a:bodyPr/>
          <a:lstStyle>
            <a:lvl1pPr>
              <a:defRPr baseline="0"/>
            </a:lvl1pPr>
          </a:lstStyle>
          <a:p>
            <a:r>
              <a:rPr lang="en-US" dirty="0"/>
              <a:t>Title 20 pt, two lines max. for Agenda</a:t>
            </a:r>
            <a:endParaRPr lang="en-US" noProof="0" dirty="0"/>
          </a:p>
        </p:txBody>
      </p:sp>
      <p:sp>
        <p:nvSpPr>
          <p:cNvPr id="3" name="Content Placeholder 1"/>
          <p:cNvSpPr>
            <a:spLocks noGrp="1"/>
          </p:cNvSpPr>
          <p:nvPr>
            <p:ph idx="1" hasCustomPrompt="1"/>
          </p:nvPr>
        </p:nvSpPr>
        <p:spPr/>
        <p:txBody>
          <a:bodyPr/>
          <a:lstStyle>
            <a:lvl1pPr marL="450000" indent="-450000">
              <a:spcAft>
                <a:spcPts val="900"/>
              </a:spcAft>
              <a:buClr>
                <a:schemeClr val="accent1"/>
              </a:buClr>
              <a:buSzPct val="145000"/>
              <a:buAutoNum type="arabicPeriod"/>
              <a:defRPr/>
            </a:lvl1pPr>
            <a:lvl2pPr marL="720000">
              <a:defRPr/>
            </a:lvl2pPr>
            <a:lvl3pPr marL="936000">
              <a:defRPr/>
            </a:lvl3pPr>
            <a:lvl4pPr marL="1152000">
              <a:defRPr/>
            </a:lvl4pPr>
            <a:lvl5pPr marL="1368000">
              <a:defRPr/>
            </a:lvl5pPr>
            <a:lvl6pPr marL="1584000">
              <a:defRPr/>
            </a:lvl6pPr>
            <a:lvl7pPr marL="1800000">
              <a:defRPr/>
            </a:lvl7pPr>
            <a:lvl8pPr marL="2016000">
              <a:defRPr baseline="0"/>
            </a:lvl8pPr>
            <a:lvl9pPr marL="2232000">
              <a:defRPr baseline="0"/>
            </a:lvl9pPr>
          </a:lstStyle>
          <a:p>
            <a:pPr lvl="0"/>
            <a:r>
              <a:rPr lang="en-US" dirty="0"/>
              <a:t>To </a:t>
            </a:r>
            <a:r>
              <a:rPr lang="en-US" dirty="0" err="1"/>
              <a:t>customise</a:t>
            </a:r>
            <a:r>
              <a:rPr lang="en-US" dirty="0"/>
              <a:t> the points hierarchy, use Start &gt; Paragraph &gt; Decrease/Increase List Level. Alternatively, insert table, chart, SmartArt graphic, picture or online graphic.</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extLst>
      <p:ext uri="{BB962C8B-B14F-4D97-AF65-F5344CB8AC3E}">
        <p14:creationId xmlns:p14="http://schemas.microsoft.com/office/powerpoint/2010/main" val="2250631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bulleted list">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5DF1EB2-CAE4-4F0B-B9A1-26EC8350D563}" type="datetime3">
              <a:rPr lang="en-US" noProof="0" smtClean="0"/>
              <a:t>21 June 2020</a:t>
            </a:fld>
            <a:endParaRPr lang="en-US" noProof="0"/>
          </a:p>
        </p:txBody>
      </p:sp>
      <p:sp>
        <p:nvSpPr>
          <p:cNvPr id="8" name="Slide Number Placeholder 1"/>
          <p:cNvSpPr>
            <a:spLocks noGrp="1"/>
          </p:cNvSpPr>
          <p:nvPr>
            <p:ph type="sldNum" sz="quarter" idx="11"/>
          </p:nvPr>
        </p:nvSpPr>
        <p:spPr/>
        <p:txBody>
          <a:bodyPr/>
          <a:lstStyle/>
          <a:p>
            <a:fld id="{D94909C6-CC71-4962-A18E-AF0515723D95}" type="slidenum">
              <a:rPr lang="en-US" noProof="0" smtClean="0"/>
              <a:pPr/>
              <a:t>‹#›</a:t>
            </a:fld>
            <a:endParaRPr lang="en-US" noProof="0"/>
          </a:p>
        </p:txBody>
      </p:sp>
      <p:sp>
        <p:nvSpPr>
          <p:cNvPr id="9" name="Footer Placeholder 1"/>
          <p:cNvSpPr>
            <a:spLocks noGrp="1"/>
          </p:cNvSpPr>
          <p:nvPr>
            <p:ph type="ftr" sz="quarter" idx="12"/>
          </p:nvPr>
        </p:nvSpPr>
        <p:spPr/>
        <p:txBody>
          <a:bodyPr/>
          <a:lstStyle/>
          <a:p>
            <a:r>
              <a:rPr lang="en-US" noProof="0"/>
              <a:t>To edit footer: Insert &gt; Header &amp; Footer (title of presentation and name of speaker)</a:t>
            </a:r>
          </a:p>
        </p:txBody>
      </p:sp>
      <p:sp>
        <p:nvSpPr>
          <p:cNvPr id="2" name="Title 1"/>
          <p:cNvSpPr>
            <a:spLocks noGrp="1"/>
          </p:cNvSpPr>
          <p:nvPr>
            <p:ph type="title" hasCustomPrompt="1"/>
          </p:nvPr>
        </p:nvSpPr>
        <p:spPr/>
        <p:txBody>
          <a:bodyPr/>
          <a:lstStyle/>
          <a:p>
            <a:r>
              <a:rPr lang="en-US" dirty="0"/>
              <a:t>Title 20 pt, two lines max. and bulleted list</a:t>
            </a:r>
            <a:endParaRPr lang="en-US" noProof="0" dirty="0"/>
          </a:p>
        </p:txBody>
      </p:sp>
      <p:sp>
        <p:nvSpPr>
          <p:cNvPr id="3" name="Content Placeholder 1"/>
          <p:cNvSpPr>
            <a:spLocks noGrp="1"/>
          </p:cNvSpPr>
          <p:nvPr>
            <p:ph idx="1" hasCustomPrompt="1"/>
          </p:nvPr>
        </p:nvSpPr>
        <p:spPr/>
        <p:txBody>
          <a:bodyPr/>
          <a:lstStyle>
            <a:lvl1pPr>
              <a:defRPr/>
            </a:lvl1pPr>
          </a:lstStyle>
          <a:p>
            <a:pPr lvl="0"/>
            <a:r>
              <a:rPr lang="en-US" dirty="0"/>
              <a:t>To customise the points hierarchy, use Start &gt; Paragraph &gt; Decrease/Increase List Level. Alternatively, insert table, chart, SmartArt graphic, picture or online graphic.</a:t>
            </a:r>
            <a:br>
              <a:rPr lang="en-US" dirty="0"/>
            </a:br>
            <a:r>
              <a:rPr lang="en-US" dirty="0"/>
              <a:t>Formatting charts: You can use all Monochromatic colors and Colorful Palette 1.                                Please use only Style 1, 2, 6 or 11.</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extLst>
      <p:ext uri="{BB962C8B-B14F-4D97-AF65-F5344CB8AC3E}">
        <p14:creationId xmlns:p14="http://schemas.microsoft.com/office/powerpoint/2010/main" val="256199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numbering">
    <p:spTree>
      <p:nvGrpSpPr>
        <p:cNvPr id="1" name=""/>
        <p:cNvGrpSpPr/>
        <p:nvPr/>
      </p:nvGrpSpPr>
      <p:grpSpPr>
        <a:xfrm>
          <a:off x="0" y="0"/>
          <a:ext cx="0" cy="0"/>
          <a:chOff x="0" y="0"/>
          <a:chExt cx="0" cy="0"/>
        </a:xfrm>
      </p:grpSpPr>
      <p:sp>
        <p:nvSpPr>
          <p:cNvPr id="8" name="Slide Number Placeholder 1"/>
          <p:cNvSpPr>
            <a:spLocks noGrp="1"/>
          </p:cNvSpPr>
          <p:nvPr>
            <p:ph type="sldNum" sz="quarter" idx="11"/>
          </p:nvPr>
        </p:nvSpPr>
        <p:spPr/>
        <p:txBody>
          <a:bodyPr/>
          <a:lstStyle/>
          <a:p>
            <a:fld id="{D94909C6-CC71-4962-A18E-AF0515723D95}" type="slidenum">
              <a:rPr lang="en-US" noProof="0" smtClean="0"/>
              <a:pPr/>
              <a:t>‹#›</a:t>
            </a:fld>
            <a:endParaRPr lang="en-US" noProof="0"/>
          </a:p>
        </p:txBody>
      </p:sp>
      <p:sp>
        <p:nvSpPr>
          <p:cNvPr id="7" name="Date Placeholder 1"/>
          <p:cNvSpPr>
            <a:spLocks noGrp="1"/>
          </p:cNvSpPr>
          <p:nvPr>
            <p:ph type="dt" sz="half" idx="10"/>
          </p:nvPr>
        </p:nvSpPr>
        <p:spPr/>
        <p:txBody>
          <a:bodyPr/>
          <a:lstStyle/>
          <a:p>
            <a:fld id="{75146F96-7FC9-45E7-B8C8-0F3D44E37A0B}" type="datetime3">
              <a:rPr lang="en-US" noProof="0" smtClean="0"/>
              <a:t>21 June 2020</a:t>
            </a:fld>
            <a:endParaRPr lang="en-US" noProof="0"/>
          </a:p>
        </p:txBody>
      </p:sp>
      <p:sp>
        <p:nvSpPr>
          <p:cNvPr id="9" name="Footer Placeholder 1"/>
          <p:cNvSpPr>
            <a:spLocks noGrp="1"/>
          </p:cNvSpPr>
          <p:nvPr>
            <p:ph type="ftr" sz="quarter" idx="12"/>
          </p:nvPr>
        </p:nvSpPr>
        <p:spPr/>
        <p:txBody>
          <a:bodyPr/>
          <a:lstStyle/>
          <a:p>
            <a:r>
              <a:rPr lang="en-US" noProof="0"/>
              <a:t>To edit footer: Insert &gt; Header &amp; Footer (title of presentation and name of speaker)</a:t>
            </a:r>
          </a:p>
        </p:txBody>
      </p:sp>
      <p:sp>
        <p:nvSpPr>
          <p:cNvPr id="2" name="Title 1"/>
          <p:cNvSpPr>
            <a:spLocks noGrp="1"/>
          </p:cNvSpPr>
          <p:nvPr>
            <p:ph type="title" hasCustomPrompt="1"/>
          </p:nvPr>
        </p:nvSpPr>
        <p:spPr/>
        <p:txBody>
          <a:bodyPr/>
          <a:lstStyle>
            <a:lvl1pPr>
              <a:defRPr/>
            </a:lvl1pPr>
          </a:lstStyle>
          <a:p>
            <a:r>
              <a:rPr lang="en-US" dirty="0"/>
              <a:t>Title 20 pt, two lines max. and numbering</a:t>
            </a:r>
            <a:endParaRPr lang="en-US" noProof="0" dirty="0"/>
          </a:p>
        </p:txBody>
      </p:sp>
      <p:sp>
        <p:nvSpPr>
          <p:cNvPr id="3" name="Content Placeholder 1"/>
          <p:cNvSpPr>
            <a:spLocks noGrp="1"/>
          </p:cNvSpPr>
          <p:nvPr>
            <p:ph idx="1" hasCustomPrompt="1"/>
          </p:nvPr>
        </p:nvSpPr>
        <p:spPr/>
        <p:txBody>
          <a:bodyPr/>
          <a:lstStyle>
            <a:lvl1pPr>
              <a:buAutoNum type="arabicPeriod"/>
              <a:defRPr/>
            </a:lvl1pPr>
          </a:lstStyle>
          <a:p>
            <a:pPr lvl="0"/>
            <a:r>
              <a:rPr lang="en-US" dirty="0"/>
              <a:t>To customise the points hierarchy, use Start &gt; Paragraph &gt; Decrease/Increase List Level. Alternatively, insert table, chart, SmartArt graphic, picture or online graphic.</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extLst>
      <p:ext uri="{BB962C8B-B14F-4D97-AF65-F5344CB8AC3E}">
        <p14:creationId xmlns:p14="http://schemas.microsoft.com/office/powerpoint/2010/main" val="424586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0" indent="0">
              <a:buNone/>
              <a:defRPr/>
            </a:lvl1pPr>
            <a:lvl2pPr marL="270000" indent="0">
              <a:buNone/>
            </a:lvl2pPr>
            <a:lvl3pPr marL="540000" indent="0">
              <a:buNone/>
            </a:lvl3pPr>
            <a:lvl4pPr marL="810000" indent="0">
              <a:buNone/>
            </a:lvl4pPr>
            <a:lvl5pPr marL="1080000" indent="0">
              <a:buNone/>
            </a:lvl5pPr>
            <a:lvl6pPr marL="1350000" indent="0">
              <a:buNone/>
            </a:lvl6pPr>
            <a:lvl7pPr marL="1620000" indent="0">
              <a:buNone/>
            </a:lvl7pPr>
            <a:lvl8pPr marL="1890000" indent="0">
              <a:buNone/>
            </a:lvl8pPr>
            <a:lvl9pPr marL="2160000" indent="0">
              <a:buNone/>
            </a:lvl9pPr>
          </a:lstStyle>
          <a:p>
            <a:pPr lvl="0"/>
            <a:r>
              <a:rPr lang="en-US" dirty="0"/>
              <a:t>To customise the points hierarchy, use Start &gt; Paragraph &gt; Decrease/Increase List Level. Alternatively, insert table, chart, SmartArt graphic, picture or online graphic.</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1"/>
          <p:cNvSpPr>
            <a:spLocks noGrp="1"/>
          </p:cNvSpPr>
          <p:nvPr>
            <p:ph type="title" hasCustomPrompt="1"/>
          </p:nvPr>
        </p:nvSpPr>
        <p:spPr/>
        <p:txBody>
          <a:bodyPr/>
          <a:lstStyle/>
          <a:p>
            <a:r>
              <a:rPr lang="en-US" dirty="0"/>
              <a:t>Title 20 pt, two lines max. and text</a:t>
            </a:r>
            <a:endParaRPr lang="en-US" noProof="0" dirty="0"/>
          </a:p>
        </p:txBody>
      </p:sp>
      <p:sp>
        <p:nvSpPr>
          <p:cNvPr id="7" name="Datumsplatzhalter 6"/>
          <p:cNvSpPr>
            <a:spLocks noGrp="1"/>
          </p:cNvSpPr>
          <p:nvPr>
            <p:ph type="dt" sz="half" idx="10"/>
          </p:nvPr>
        </p:nvSpPr>
        <p:spPr/>
        <p:txBody>
          <a:bodyPr/>
          <a:lstStyle/>
          <a:p>
            <a:fld id="{670FD713-ED4A-4592-9380-11C36EBB2F4D}" type="datetime3">
              <a:rPr lang="en-US" noProof="0" smtClean="0"/>
              <a:t>21 June 2020</a:t>
            </a:fld>
            <a:endParaRPr lang="en-US" noProof="0"/>
          </a:p>
        </p:txBody>
      </p:sp>
      <p:sp>
        <p:nvSpPr>
          <p:cNvPr id="8" name="Foliennummernplatzhalter 7"/>
          <p:cNvSpPr>
            <a:spLocks noGrp="1"/>
          </p:cNvSpPr>
          <p:nvPr>
            <p:ph type="sldNum" sz="quarter" idx="11"/>
          </p:nvPr>
        </p:nvSpPr>
        <p:spPr/>
        <p:txBody>
          <a:bodyPr/>
          <a:lstStyle/>
          <a:p>
            <a:fld id="{D94909C6-CC71-4962-A18E-AF0515723D95}" type="slidenum">
              <a:rPr lang="en-US" noProof="0" smtClean="0"/>
              <a:pPr/>
              <a:t>‹#›</a:t>
            </a:fld>
            <a:endParaRPr lang="en-US" noProof="0"/>
          </a:p>
        </p:txBody>
      </p:sp>
      <p:sp>
        <p:nvSpPr>
          <p:cNvPr id="9" name="Fußzeilenplatzhalter 8"/>
          <p:cNvSpPr>
            <a:spLocks noGrp="1"/>
          </p:cNvSpPr>
          <p:nvPr>
            <p:ph type="ftr" sz="quarter" idx="12"/>
          </p:nvPr>
        </p:nvSpPr>
        <p:spPr/>
        <p:txBody>
          <a:bodyPr/>
          <a:lstStyle/>
          <a:p>
            <a:r>
              <a:rPr lang="en-US" noProof="0"/>
              <a:t>To edit footer: Insert &gt; Header &amp; Footer (title of presentation and name of speaker)</a:t>
            </a:r>
          </a:p>
        </p:txBody>
      </p:sp>
    </p:spTree>
    <p:extLst>
      <p:ext uri="{BB962C8B-B14F-4D97-AF65-F5344CB8AC3E}">
        <p14:creationId xmlns:p14="http://schemas.microsoft.com/office/powerpoint/2010/main" val="176252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heading and content">
    <p:spTree>
      <p:nvGrpSpPr>
        <p:cNvPr id="1" name=""/>
        <p:cNvGrpSpPr/>
        <p:nvPr/>
      </p:nvGrpSpPr>
      <p:grpSpPr>
        <a:xfrm>
          <a:off x="0" y="0"/>
          <a:ext cx="0" cy="0"/>
          <a:chOff x="0" y="0"/>
          <a:chExt cx="0" cy="0"/>
        </a:xfrm>
      </p:grpSpPr>
      <p:sp>
        <p:nvSpPr>
          <p:cNvPr id="13" name="Slide Number Placeholder 1"/>
          <p:cNvSpPr>
            <a:spLocks noGrp="1"/>
          </p:cNvSpPr>
          <p:nvPr>
            <p:ph type="sldNum" sz="quarter" idx="11"/>
          </p:nvPr>
        </p:nvSpPr>
        <p:spPr/>
        <p:txBody>
          <a:bodyPr/>
          <a:lstStyle/>
          <a:p>
            <a:fld id="{D56DB8AA-803C-49D2-90AA-1140CE72DCD7}" type="slidenum">
              <a:rPr lang="en-US" smtClean="0"/>
              <a:pPr/>
              <a:t>‹#›</a:t>
            </a:fld>
            <a:endParaRPr lang="en-US" dirty="0"/>
          </a:p>
        </p:txBody>
      </p:sp>
      <p:sp>
        <p:nvSpPr>
          <p:cNvPr id="11" name="Date Placeholder 1"/>
          <p:cNvSpPr>
            <a:spLocks noGrp="1"/>
          </p:cNvSpPr>
          <p:nvPr>
            <p:ph type="dt" sz="half" idx="10"/>
          </p:nvPr>
        </p:nvSpPr>
        <p:spPr/>
        <p:txBody>
          <a:bodyPr/>
          <a:lstStyle/>
          <a:p>
            <a:fld id="{3A7A8362-84D6-408C-A30B-00F2EFB2CF90}" type="datetime3">
              <a:rPr lang="en-US" smtClean="0"/>
              <a:t>21 June 2020</a:t>
            </a:fld>
            <a:endParaRPr lang="en-US" dirty="0"/>
          </a:p>
        </p:txBody>
      </p:sp>
      <p:sp>
        <p:nvSpPr>
          <p:cNvPr id="14" name="Footer Placeholder 1"/>
          <p:cNvSpPr>
            <a:spLocks noGrp="1"/>
          </p:cNvSpPr>
          <p:nvPr>
            <p:ph type="ftr" sz="quarter" idx="12"/>
          </p:nvPr>
        </p:nvSpPr>
        <p:spPr/>
        <p:txBody>
          <a:bodyPr/>
          <a:lstStyle/>
          <a:p>
            <a:r>
              <a:rPr lang="en-US"/>
              <a:t>To edit footer: Insert &gt; Header &amp; Footer (title of presentation and name of speaker)</a:t>
            </a:r>
            <a:endParaRPr lang="en-US" dirty="0"/>
          </a:p>
        </p:txBody>
      </p:sp>
      <p:sp>
        <p:nvSpPr>
          <p:cNvPr id="16" name="Titel 1"/>
          <p:cNvSpPr>
            <a:spLocks noGrp="1"/>
          </p:cNvSpPr>
          <p:nvPr>
            <p:ph type="title" hasCustomPrompt="1"/>
          </p:nvPr>
        </p:nvSpPr>
        <p:spPr/>
        <p:txBody>
          <a:bodyPr/>
          <a:lstStyle/>
          <a:p>
            <a:r>
              <a:rPr lang="en-US" dirty="0"/>
              <a:t>Title 20 pt, two lines max. and chart</a:t>
            </a:r>
          </a:p>
        </p:txBody>
      </p:sp>
      <p:sp>
        <p:nvSpPr>
          <p:cNvPr id="18" name="Content Placeholder 1"/>
          <p:cNvSpPr>
            <a:spLocks noGrp="1"/>
          </p:cNvSpPr>
          <p:nvPr>
            <p:ph sz="quarter" idx="13" hasCustomPrompt="1"/>
          </p:nvPr>
        </p:nvSpPr>
        <p:spPr>
          <a:xfrm>
            <a:off x="306000" y="1512000"/>
            <a:ext cx="8532000" cy="3240000"/>
          </a:xfrm>
          <a:noFill/>
        </p:spPr>
        <p:txBody>
          <a:bodyPr/>
          <a:lstStyle>
            <a:lvl1pPr marL="0" marR="0" indent="0" algn="l" defTabSz="270000" rtl="0" eaLnBrk="1" fontAlgn="auto" latinLnBrk="0" hangingPunct="1">
              <a:lnSpc>
                <a:spcPct val="110000"/>
              </a:lnSpc>
              <a:spcBef>
                <a:spcPts val="0"/>
              </a:spcBef>
              <a:spcAft>
                <a:spcPts val="600"/>
              </a:spcAft>
              <a:buClrTx/>
              <a:buSzTx/>
              <a:buFont typeface="Wingdings" pitchFamily="2" charset="2"/>
              <a:buNone/>
              <a:tabLst/>
              <a:defRPr/>
            </a:lvl1pPr>
          </a:lstStyle>
          <a:p>
            <a:pPr marL="216000" marR="0" lvl="0" indent="-216000" algn="l" defTabSz="270000" rtl="0" eaLnBrk="1" fontAlgn="auto" latinLnBrk="0" hangingPunct="1">
              <a:lnSpc>
                <a:spcPct val="110000"/>
              </a:lnSpc>
              <a:spcBef>
                <a:spcPts val="0"/>
              </a:spcBef>
              <a:spcAft>
                <a:spcPts val="600"/>
              </a:spcAft>
              <a:buClrTx/>
              <a:buSzTx/>
              <a:buFont typeface="Wingdings" pitchFamily="2" charset="2"/>
              <a:buChar char="§"/>
              <a:tabLst/>
              <a:defRPr/>
            </a:pPr>
            <a:r>
              <a:rPr lang="en-US" dirty="0"/>
              <a:t>To customise the points hierarchy, use Start &gt; Paragraph &gt; Decrease/Increase List Level. Alternatively, insert table, chart, SmartArt graphic, picture or online graphic. To insert a chart, click on the icon in the middle.</a:t>
            </a:r>
            <a:br>
              <a:rPr lang="en-US" dirty="0"/>
            </a:br>
            <a:r>
              <a:rPr lang="en-US" dirty="0"/>
              <a:t>Formatting charts: You can use all Monochromatic colors and Colorful Palette 1.                                      Please use only Style 1, 2, 6 or 11. </a:t>
            </a:r>
          </a:p>
        </p:txBody>
      </p:sp>
      <p:sp>
        <p:nvSpPr>
          <p:cNvPr id="8" name="Heading Placeholder 1"/>
          <p:cNvSpPr>
            <a:spLocks noGrp="1"/>
          </p:cNvSpPr>
          <p:nvPr>
            <p:ph type="body" idx="1" hasCustomPrompt="1"/>
          </p:nvPr>
        </p:nvSpPr>
        <p:spPr>
          <a:xfrm>
            <a:off x="306000" y="1080000"/>
            <a:ext cx="8532000" cy="252000"/>
          </a:xfrm>
          <a:noFill/>
        </p:spPr>
        <p:txBody>
          <a:bodyPr wrap="square" lIns="0" tIns="0" rIns="0" bIns="0" anchor="t"/>
          <a:lstStyle>
            <a:lvl1pPr marL="0" indent="0">
              <a:lnSpc>
                <a:spcPct val="100000"/>
              </a:lnSpc>
              <a:spcAft>
                <a:spcPts val="0"/>
              </a:spcAft>
              <a:buFontTx/>
              <a:buNone/>
              <a:defRPr sz="1600">
                <a:solidFill>
                  <a:schemeClr val="accent1"/>
                </a:solidFill>
              </a:defRPr>
            </a:lvl1pPr>
          </a:lstStyle>
          <a:p>
            <a:pPr lvl="0"/>
            <a:r>
              <a:rPr lang="en-US" dirty="0"/>
              <a:t>Heading 16 pt, single line</a:t>
            </a:r>
          </a:p>
        </p:txBody>
      </p:sp>
    </p:spTree>
    <p:extLst>
      <p:ext uri="{BB962C8B-B14F-4D97-AF65-F5344CB8AC3E}">
        <p14:creationId xmlns:p14="http://schemas.microsoft.com/office/powerpoint/2010/main" val="169559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952">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8" name="Logo 1">
            <a:extLst>
              <a:ext uri="{FF2B5EF4-FFF2-40B4-BE49-F238E27FC236}">
                <a16:creationId xmlns:a16="http://schemas.microsoft.com/office/drawing/2014/main" id="{ECB33FF8-6057-4865-A816-0910E6D24BD6}"/>
              </a:ext>
            </a:extLst>
          </p:cNvPr>
          <p:cNvPicPr preferRelativeResize="0">
            <a:picLocks/>
          </p:cNvPicPr>
          <p:nvPr/>
        </p:nvPicPr>
        <p:blipFill>
          <a:blip r:embed="rId28"/>
          <a:stretch>
            <a:fillRect/>
          </a:stretch>
        </p:blipFill>
        <p:spPr>
          <a:xfrm>
            <a:off x="7531200" y="307350"/>
            <a:ext cx="1306800" cy="302400"/>
          </a:xfrm>
          <a:prstGeom prst="rect">
            <a:avLst/>
          </a:prstGeom>
        </p:spPr>
      </p:pic>
      <p:sp>
        <p:nvSpPr>
          <p:cNvPr id="2" name="Slide Number Placeholder 1"/>
          <p:cNvSpPr>
            <a:spLocks noGrp="1"/>
          </p:cNvSpPr>
          <p:nvPr>
            <p:ph type="sldNum" sz="quarter" idx="4"/>
          </p:nvPr>
        </p:nvSpPr>
        <p:spPr>
          <a:xfrm>
            <a:off x="8478000" y="4896000"/>
            <a:ext cx="360000" cy="180000"/>
          </a:xfrm>
          <a:prstGeom prst="rect">
            <a:avLst/>
          </a:prstGeom>
        </p:spPr>
        <p:txBody>
          <a:bodyPr vert="horz" lIns="0" tIns="0" rIns="0" bIns="0" rtlCol="0" anchor="ctr"/>
          <a:lstStyle>
            <a:lvl1pPr algn="r">
              <a:defRPr sz="600" b="1">
                <a:solidFill>
                  <a:schemeClr val="tx2"/>
                </a:solidFill>
              </a:defRPr>
            </a:lvl1pPr>
          </a:lstStyle>
          <a:p>
            <a:fld id="{D56DB8AA-803C-49D2-90AA-1140CE72DCD7}" type="slidenum">
              <a:rPr lang="en-US" smtClean="0"/>
              <a:pPr/>
              <a:t>‹#›</a:t>
            </a:fld>
            <a:endParaRPr lang="en-US" dirty="0"/>
          </a:p>
        </p:txBody>
      </p:sp>
      <p:sp>
        <p:nvSpPr>
          <p:cNvPr id="3" name="Date Placeholder 1"/>
          <p:cNvSpPr>
            <a:spLocks noGrp="1"/>
          </p:cNvSpPr>
          <p:nvPr>
            <p:ph type="dt" sz="half" idx="2"/>
          </p:nvPr>
        </p:nvSpPr>
        <p:spPr>
          <a:xfrm>
            <a:off x="7632000" y="4896000"/>
            <a:ext cx="828000" cy="180000"/>
          </a:xfrm>
          <a:prstGeom prst="rect">
            <a:avLst/>
          </a:prstGeom>
        </p:spPr>
        <p:txBody>
          <a:bodyPr vert="horz" wrap="none" lIns="0" tIns="0" rIns="0" bIns="0" rtlCol="0" anchor="ctr"/>
          <a:lstStyle>
            <a:lvl1pPr algn="r">
              <a:defRPr sz="600">
                <a:solidFill>
                  <a:schemeClr val="tx2"/>
                </a:solidFill>
              </a:defRPr>
            </a:lvl1pPr>
          </a:lstStyle>
          <a:p>
            <a:fld id="{0C7A5C42-2F43-44E7-A3DD-0A981C5D00E6}" type="datetime3">
              <a:rPr lang="en-US" smtClean="0"/>
              <a:t>21 June 2020</a:t>
            </a:fld>
            <a:endParaRPr lang="en-US" dirty="0"/>
          </a:p>
        </p:txBody>
      </p:sp>
      <p:sp>
        <p:nvSpPr>
          <p:cNvPr id="4" name="Footer Placeholder 1"/>
          <p:cNvSpPr>
            <a:spLocks noGrp="1"/>
          </p:cNvSpPr>
          <p:nvPr>
            <p:ph type="ftr" sz="quarter" idx="3"/>
          </p:nvPr>
        </p:nvSpPr>
        <p:spPr>
          <a:xfrm>
            <a:off x="3918000" y="4896000"/>
            <a:ext cx="3600000" cy="180000"/>
          </a:xfrm>
          <a:prstGeom prst="rect">
            <a:avLst/>
          </a:prstGeom>
        </p:spPr>
        <p:txBody>
          <a:bodyPr vert="horz" lIns="0" tIns="0" rIns="0" bIns="0" rtlCol="0" anchor="ctr"/>
          <a:lstStyle>
            <a:lvl1pPr algn="r">
              <a:defRPr sz="600">
                <a:solidFill>
                  <a:schemeClr val="tx2"/>
                </a:solidFill>
              </a:defRPr>
            </a:lvl1pPr>
          </a:lstStyle>
          <a:p>
            <a:r>
              <a:rPr lang="en-US"/>
              <a:t>To edit footer: Insert &gt; Header &amp; Footer (title of presentation and name of speaker)</a:t>
            </a:r>
            <a:endParaRPr lang="en-US" dirty="0"/>
          </a:p>
        </p:txBody>
      </p:sp>
      <p:sp>
        <p:nvSpPr>
          <p:cNvPr id="5" name="Titel 1"/>
          <p:cNvSpPr>
            <a:spLocks noGrp="1"/>
          </p:cNvSpPr>
          <p:nvPr>
            <p:ph type="title"/>
          </p:nvPr>
        </p:nvSpPr>
        <p:spPr>
          <a:xfrm>
            <a:off x="306000" y="360000"/>
            <a:ext cx="6768000" cy="612000"/>
          </a:xfrm>
          <a:prstGeom prst="rect">
            <a:avLst/>
          </a:prstGeom>
        </p:spPr>
        <p:txBody>
          <a:bodyPr vert="horz" lIns="0" tIns="0" rIns="0" bIns="0" rtlCol="0" anchor="t" anchorCtr="0">
            <a:noAutofit/>
          </a:bodyPr>
          <a:lstStyle/>
          <a:p>
            <a:r>
              <a:rPr lang="en-US" noProof="0" dirty="0"/>
              <a:t>Title 20 pt,</a:t>
            </a:r>
            <a:br>
              <a:rPr lang="en-US" noProof="0" dirty="0"/>
            </a:br>
            <a:r>
              <a:rPr lang="en-US" noProof="0" dirty="0"/>
              <a:t>two lines max.</a:t>
            </a:r>
          </a:p>
        </p:txBody>
      </p:sp>
      <p:sp>
        <p:nvSpPr>
          <p:cNvPr id="6" name="Content Placeholder 1"/>
          <p:cNvSpPr>
            <a:spLocks noGrp="1"/>
          </p:cNvSpPr>
          <p:nvPr>
            <p:ph type="body" idx="1"/>
          </p:nvPr>
        </p:nvSpPr>
        <p:spPr>
          <a:xfrm>
            <a:off x="306000" y="1080000"/>
            <a:ext cx="8532000" cy="3672000"/>
          </a:xfrm>
          <a:prstGeom prst="rect">
            <a:avLst/>
          </a:prstGeom>
        </p:spPr>
        <p:txBody>
          <a:bodyPr vert="horz" lIns="0" tIns="0" rIns="0" bIns="0" rtlCol="0">
            <a:noAutofit/>
          </a:bodyPr>
          <a:lstStyle/>
          <a:p>
            <a:pPr lvl="0"/>
            <a:r>
              <a:rPr lang="en-US" dirty="0"/>
              <a:t>To customise the points hierarchy, use Start &gt; Paragraph &gt; Decrease/Increase List Level. Alternatively, insert table, chart, SmartArt graphic, picture or online graphic.</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extLst>
      <p:ext uri="{BB962C8B-B14F-4D97-AF65-F5344CB8AC3E}">
        <p14:creationId xmlns:p14="http://schemas.microsoft.com/office/powerpoint/2010/main" val="1507317626"/>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 id="2147483811" r:id="rId17"/>
    <p:sldLayoutId id="2147483812" r:id="rId18"/>
    <p:sldLayoutId id="2147483813" r:id="rId19"/>
    <p:sldLayoutId id="2147483814" r:id="rId20"/>
    <p:sldLayoutId id="2147483815" r:id="rId21"/>
    <p:sldLayoutId id="2147483816" r:id="rId22"/>
    <p:sldLayoutId id="2147483817" r:id="rId23"/>
    <p:sldLayoutId id="2147483818" r:id="rId24"/>
    <p:sldLayoutId id="2147483819" r:id="rId25"/>
    <p:sldLayoutId id="2147483820"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270000" rtl="0" eaLnBrk="1" latinLnBrk="0" hangingPunct="1">
        <a:spcBef>
          <a:spcPct val="0"/>
        </a:spcBef>
        <a:buNone/>
        <a:defRPr sz="2000" kern="1200">
          <a:solidFill>
            <a:schemeClr val="tx2"/>
          </a:solidFill>
          <a:latin typeface="+mj-lt"/>
          <a:ea typeface="+mj-ea"/>
          <a:cs typeface="+mj-cs"/>
        </a:defRPr>
      </a:lvl1pPr>
    </p:titleStyle>
    <p:bodyStyle>
      <a:lvl1pPr marL="216000" indent="-216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1pPr>
      <a:lvl2pPr marL="432000" indent="-216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2pPr>
      <a:lvl3pPr marL="648000" indent="-216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3pPr>
      <a:lvl4pPr marL="864000" indent="-216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4pPr>
      <a:lvl5pPr marL="1080000" indent="-216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5pPr>
      <a:lvl6pPr marL="1296000" indent="-216000" algn="l" defTabSz="270000" rtl="0" eaLnBrk="1" latinLnBrk="0" hangingPunct="1">
        <a:lnSpc>
          <a:spcPct val="110000"/>
        </a:lnSpc>
        <a:spcBef>
          <a:spcPts val="0"/>
        </a:spcBef>
        <a:spcAft>
          <a:spcPts val="600"/>
        </a:spcAft>
        <a:buFont typeface="Wingdings" pitchFamily="2" charset="2"/>
        <a:buChar char="§"/>
        <a:defRPr sz="1400" kern="1200">
          <a:solidFill>
            <a:schemeClr val="tx2"/>
          </a:solidFill>
          <a:latin typeface="+mn-lt"/>
          <a:ea typeface="+mn-ea"/>
          <a:cs typeface="+mn-cs"/>
        </a:defRPr>
      </a:lvl6pPr>
      <a:lvl7pPr marL="1512000" indent="-216000" algn="l" defTabSz="270000" rtl="0" eaLnBrk="1" latinLnBrk="0" hangingPunct="1">
        <a:lnSpc>
          <a:spcPct val="110000"/>
        </a:lnSpc>
        <a:spcBef>
          <a:spcPts val="0"/>
        </a:spcBef>
        <a:spcAft>
          <a:spcPts val="600"/>
        </a:spcAft>
        <a:buFont typeface="Wingdings" pitchFamily="2" charset="2"/>
        <a:buChar char="§"/>
        <a:defRPr sz="1400" kern="1200" baseline="0">
          <a:solidFill>
            <a:schemeClr val="tx2"/>
          </a:solidFill>
          <a:latin typeface="+mn-lt"/>
          <a:ea typeface="+mn-ea"/>
          <a:cs typeface="+mn-cs"/>
        </a:defRPr>
      </a:lvl7pPr>
      <a:lvl8pPr marL="1728000" indent="-216000" algn="l" defTabSz="270000" rtl="0" eaLnBrk="1" latinLnBrk="0" hangingPunct="1">
        <a:lnSpc>
          <a:spcPct val="110000"/>
        </a:lnSpc>
        <a:spcBef>
          <a:spcPts val="0"/>
        </a:spcBef>
        <a:spcAft>
          <a:spcPts val="600"/>
        </a:spcAft>
        <a:buFont typeface="Wingdings" pitchFamily="2" charset="2"/>
        <a:buChar char="§"/>
        <a:defRPr sz="1400" kern="1200" baseline="0">
          <a:solidFill>
            <a:schemeClr val="tx2"/>
          </a:solidFill>
          <a:latin typeface="+mn-lt"/>
          <a:ea typeface="+mn-ea"/>
          <a:cs typeface="+mn-cs"/>
        </a:defRPr>
      </a:lvl8pPr>
      <a:lvl9pPr marL="1944000" indent="-216000" algn="l" defTabSz="270000" rtl="0" eaLnBrk="1" latinLnBrk="0" hangingPunct="1">
        <a:lnSpc>
          <a:spcPct val="110000"/>
        </a:lnSpc>
        <a:spcBef>
          <a:spcPts val="0"/>
        </a:spcBef>
        <a:spcAft>
          <a:spcPts val="600"/>
        </a:spcAft>
        <a:buFont typeface="Wingdings" pitchFamily="2" charset="2"/>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p15:clr>
            <a:srgbClr val="F26B43"/>
          </p15:clr>
        </p15:guide>
        <p15:guide id="2" orient="horz" pos="680">
          <p15:clr>
            <a:srgbClr val="F26B43"/>
          </p15:clr>
        </p15:guide>
        <p15:guide id="4" pos="5567">
          <p15:clr>
            <a:srgbClr val="F26B43"/>
          </p15:clr>
        </p15:guide>
        <p15:guide id="5" orient="horz" pos="2993">
          <p15:clr>
            <a:srgbClr val="F26B43"/>
          </p15:clr>
        </p15:guide>
        <p15:guide id="6" orient="horz" pos="22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Romans+3%3A20-28&amp;version=NLT#fen-NLT-27974a" TargetMode="Externa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Revelation+21%3A1-8&amp;version=NLT#fen-NLT-31019a" TargetMode="Externa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Beveled 1">
            <a:extLst>
              <a:ext uri="{FF2B5EF4-FFF2-40B4-BE49-F238E27FC236}">
                <a16:creationId xmlns:a16="http://schemas.microsoft.com/office/drawing/2014/main" id="{D7D105C4-84FA-4E20-9C07-4D6828287390}"/>
              </a:ext>
            </a:extLst>
          </p:cNvPr>
          <p:cNvSpPr/>
          <p:nvPr/>
        </p:nvSpPr>
        <p:spPr>
          <a:xfrm>
            <a:off x="827690" y="646386"/>
            <a:ext cx="7591096" cy="3310759"/>
          </a:xfrm>
          <a:prstGeom prst="bevel">
            <a:avLst/>
          </a:prstGeom>
          <a:solidFill>
            <a:schemeClr val="accent1"/>
          </a:solidFill>
          <a:ln w="9525">
            <a:no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4000" b="1" dirty="0">
                <a:solidFill>
                  <a:srgbClr val="FFFFFF"/>
                </a:solidFill>
              </a:rPr>
              <a:t>Salvation and Eternal Life</a:t>
            </a:r>
            <a:endParaRPr lang="en-GB" sz="4000" dirty="0">
              <a:solidFill>
                <a:srgbClr val="FFFFFF"/>
              </a:solidFill>
            </a:endParaRPr>
          </a:p>
          <a:p>
            <a:pPr algn="ctr"/>
            <a:r>
              <a:rPr lang="en-US" sz="3600" b="1" dirty="0">
                <a:solidFill>
                  <a:schemeClr val="tx1"/>
                </a:solidFill>
              </a:rPr>
              <a:t>Romans 3:20-28</a:t>
            </a:r>
          </a:p>
          <a:p>
            <a:pPr algn="ctr"/>
            <a:r>
              <a:rPr lang="en-US" sz="3600" b="1" dirty="0">
                <a:solidFill>
                  <a:schemeClr val="tx1"/>
                </a:solidFill>
              </a:rPr>
              <a:t>Revelation 21:1-8</a:t>
            </a:r>
            <a:endParaRPr lang="en-GB" sz="3600" dirty="0">
              <a:solidFill>
                <a:schemeClr val="tx1"/>
              </a:solidFill>
            </a:endParaRPr>
          </a:p>
          <a:p>
            <a:r>
              <a:rPr lang="en-US" sz="3600" dirty="0">
                <a:solidFill>
                  <a:srgbClr val="FFFFFF"/>
                </a:solidFill>
              </a:rPr>
              <a:t> </a:t>
            </a:r>
            <a:endParaRPr lang="en-GB" sz="1400" dirty="0">
              <a:solidFill>
                <a:schemeClr val="bg1"/>
              </a:solidFill>
            </a:endParaRPr>
          </a:p>
        </p:txBody>
      </p:sp>
    </p:spTree>
    <p:extLst>
      <p:ext uri="{BB962C8B-B14F-4D97-AF65-F5344CB8AC3E}">
        <p14:creationId xmlns:p14="http://schemas.microsoft.com/office/powerpoint/2010/main" val="1596676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a:extLst>
              <a:ext uri="{FF2B5EF4-FFF2-40B4-BE49-F238E27FC236}">
                <a16:creationId xmlns:a16="http://schemas.microsoft.com/office/drawing/2014/main" id="{0EFE53A6-0A21-4BBB-848E-58A96F782CAC}"/>
              </a:ext>
            </a:extLst>
          </p:cNvPr>
          <p:cNvSpPr/>
          <p:nvPr/>
        </p:nvSpPr>
        <p:spPr>
          <a:xfrm>
            <a:off x="338958" y="181303"/>
            <a:ext cx="8466083" cy="4729655"/>
          </a:xfrm>
          <a:prstGeom prst="flowChartAlternateProcess">
            <a:avLst/>
          </a:prstGeom>
          <a:solidFill>
            <a:srgbClr val="FFC000"/>
          </a:solidFill>
          <a:ln w="38100">
            <a:solidFill>
              <a:schemeClr val="tx1"/>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2400" b="1" u="sng" dirty="0">
                <a:solidFill>
                  <a:schemeClr val="tx1"/>
                </a:solidFill>
              </a:rPr>
              <a:t>Revelation 21: 1-8 A New Heaven and a New Earth</a:t>
            </a:r>
            <a:endParaRPr lang="en-GB" sz="2400" u="sng" dirty="0">
              <a:solidFill>
                <a:schemeClr val="tx1"/>
              </a:solidFill>
            </a:endParaRPr>
          </a:p>
          <a:p>
            <a:r>
              <a:rPr lang="en-US" sz="2000" baseline="30000" dirty="0">
                <a:solidFill>
                  <a:schemeClr val="tx1"/>
                </a:solidFill>
              </a:rPr>
              <a:t>5 </a:t>
            </a:r>
            <a:r>
              <a:rPr lang="en-US" sz="2000" dirty="0">
                <a:solidFill>
                  <a:schemeClr val="tx1"/>
                </a:solidFill>
              </a:rPr>
              <a:t>And the one sitting on the throne said, “Look, I am making everything new!” And then he said to me, “Write this down, for what I tell you is trustworthy and true.” </a:t>
            </a:r>
            <a:r>
              <a:rPr lang="en-US" sz="2000" baseline="30000" dirty="0">
                <a:solidFill>
                  <a:schemeClr val="tx1"/>
                </a:solidFill>
              </a:rPr>
              <a:t>6 </a:t>
            </a:r>
            <a:r>
              <a:rPr lang="en-US" sz="2000" dirty="0">
                <a:solidFill>
                  <a:schemeClr val="tx1"/>
                </a:solidFill>
              </a:rPr>
              <a:t>And he also said, “It is finished! I am the Alpha and the Omega—the Beginning and the End. To all who are thirsty I will give freely from the springs of the water of life. </a:t>
            </a:r>
            <a:r>
              <a:rPr lang="en-US" sz="2000" baseline="30000" dirty="0">
                <a:solidFill>
                  <a:schemeClr val="tx1"/>
                </a:solidFill>
              </a:rPr>
              <a:t>7 </a:t>
            </a:r>
            <a:r>
              <a:rPr lang="en-US" sz="2000" dirty="0">
                <a:solidFill>
                  <a:schemeClr val="tx1"/>
                </a:solidFill>
              </a:rPr>
              <a:t>All who are victorious will inherit all these blessings, and I will be their God, and they will be my children.</a:t>
            </a:r>
            <a:endParaRPr lang="en-GB" sz="2000" dirty="0">
              <a:solidFill>
                <a:schemeClr val="tx1"/>
              </a:solidFill>
            </a:endParaRPr>
          </a:p>
          <a:p>
            <a:r>
              <a:rPr lang="en-GB" sz="2000" baseline="30000" dirty="0">
                <a:solidFill>
                  <a:schemeClr val="tx1"/>
                </a:solidFill>
              </a:rPr>
              <a:t>8 </a:t>
            </a:r>
            <a:r>
              <a:rPr lang="en-GB" sz="2000" dirty="0">
                <a:solidFill>
                  <a:schemeClr val="tx1"/>
                </a:solidFill>
              </a:rPr>
              <a:t>“But cowards, unbelievers, the corrupt, murderers, the immoral, those who practice witchcraft, idol worshipers, and all liars—their fate is in the fiery lake of burning </a:t>
            </a:r>
            <a:r>
              <a:rPr lang="en-GB" sz="2000" dirty="0" err="1">
                <a:solidFill>
                  <a:schemeClr val="tx1"/>
                </a:solidFill>
              </a:rPr>
              <a:t>sulfur</a:t>
            </a:r>
            <a:r>
              <a:rPr lang="en-GB" sz="2000" dirty="0">
                <a:solidFill>
                  <a:schemeClr val="tx1"/>
                </a:solidFill>
              </a:rPr>
              <a:t>. This is the second death.”</a:t>
            </a:r>
          </a:p>
          <a:p>
            <a:pPr algn="ctr"/>
            <a:endParaRPr lang="en-GB" sz="1400" dirty="0">
              <a:solidFill>
                <a:schemeClr val="bg1"/>
              </a:solidFill>
            </a:endParaRPr>
          </a:p>
        </p:txBody>
      </p:sp>
    </p:spTree>
    <p:extLst>
      <p:ext uri="{BB962C8B-B14F-4D97-AF65-F5344CB8AC3E}">
        <p14:creationId xmlns:p14="http://schemas.microsoft.com/office/powerpoint/2010/main" val="202017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Top Corners Rounded 1">
            <a:extLst>
              <a:ext uri="{FF2B5EF4-FFF2-40B4-BE49-F238E27FC236}">
                <a16:creationId xmlns:a16="http://schemas.microsoft.com/office/drawing/2014/main" id="{2C2971E1-F0F0-48C4-B68B-C16E267EFCC0}"/>
              </a:ext>
            </a:extLst>
          </p:cNvPr>
          <p:cNvSpPr/>
          <p:nvPr/>
        </p:nvSpPr>
        <p:spPr>
          <a:xfrm>
            <a:off x="993228" y="622738"/>
            <a:ext cx="7504386" cy="3898024"/>
          </a:xfrm>
          <a:prstGeom prst="round2SameRect">
            <a:avLst/>
          </a:prstGeom>
          <a:solidFill>
            <a:srgbClr val="00206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2800" u="sng" dirty="0"/>
              <a:t>1 Corinthians 15:42 </a:t>
            </a:r>
          </a:p>
          <a:p>
            <a:pPr algn="ctr"/>
            <a:r>
              <a:rPr lang="en-GB" sz="2800" dirty="0"/>
              <a:t>“So is it with the resurrection of the dead. What is sown is perishable; what is raised is imperishable. It is sown in </a:t>
            </a:r>
            <a:r>
              <a:rPr lang="en-GB" sz="2800" dirty="0" err="1"/>
              <a:t>dishonor</a:t>
            </a:r>
            <a:r>
              <a:rPr lang="en-GB" sz="2800" dirty="0"/>
              <a:t>; it is raised in glory. It is sown in weakness; it is raised in power.” </a:t>
            </a:r>
            <a:endParaRPr lang="en-GB" sz="2800" dirty="0">
              <a:solidFill>
                <a:schemeClr val="bg1"/>
              </a:solidFill>
            </a:endParaRPr>
          </a:p>
        </p:txBody>
      </p:sp>
    </p:spTree>
    <p:extLst>
      <p:ext uri="{BB962C8B-B14F-4D97-AF65-F5344CB8AC3E}">
        <p14:creationId xmlns:p14="http://schemas.microsoft.com/office/powerpoint/2010/main" val="382424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5937C23A-BB27-454E-88A6-9AAADE07787B}"/>
              </a:ext>
            </a:extLst>
          </p:cNvPr>
          <p:cNvSpPr/>
          <p:nvPr/>
        </p:nvSpPr>
        <p:spPr>
          <a:xfrm>
            <a:off x="567559" y="220717"/>
            <a:ext cx="8064061" cy="4603531"/>
          </a:xfrm>
          <a:prstGeom prst="ellipse">
            <a:avLst/>
          </a:prstGeom>
          <a:solidFill>
            <a:srgbClr val="26B8A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2800" u="sng" dirty="0"/>
              <a:t>Genesis 1:1-2  </a:t>
            </a:r>
          </a:p>
          <a:p>
            <a:pPr algn="ctr"/>
            <a:r>
              <a:rPr lang="en-GB" sz="2800" dirty="0"/>
              <a:t>In the beginning, God created the heavens and the earth. The earth was without form and void, and darkness was over the face of the deep. And the Spirit of God was hovering over the face of the waters.</a:t>
            </a:r>
            <a:endParaRPr lang="en-GB" sz="2800" dirty="0">
              <a:solidFill>
                <a:schemeClr val="bg1"/>
              </a:solidFill>
            </a:endParaRPr>
          </a:p>
        </p:txBody>
      </p:sp>
    </p:spTree>
    <p:extLst>
      <p:ext uri="{BB962C8B-B14F-4D97-AF65-F5344CB8AC3E}">
        <p14:creationId xmlns:p14="http://schemas.microsoft.com/office/powerpoint/2010/main" val="3596368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AC2D502E-BD01-4578-8238-57AA5E61E5E5}"/>
              </a:ext>
            </a:extLst>
          </p:cNvPr>
          <p:cNvSpPr/>
          <p:nvPr/>
        </p:nvSpPr>
        <p:spPr>
          <a:xfrm>
            <a:off x="1523342" y="2918591"/>
            <a:ext cx="6570281" cy="2112579"/>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2000" b="1" dirty="0"/>
              <a:t>In the new heaven and new earth God will dwell in the midst of His people. </a:t>
            </a:r>
            <a:endParaRPr lang="en-GB" sz="2000" dirty="0">
              <a:solidFill>
                <a:schemeClr val="bg1"/>
              </a:solidFill>
            </a:endParaRPr>
          </a:p>
        </p:txBody>
      </p:sp>
      <p:sp>
        <p:nvSpPr>
          <p:cNvPr id="4" name="Oval 3">
            <a:extLst>
              <a:ext uri="{FF2B5EF4-FFF2-40B4-BE49-F238E27FC236}">
                <a16:creationId xmlns:a16="http://schemas.microsoft.com/office/drawing/2014/main" id="{E71CF537-5B7C-482F-AB28-5A18C214F599}"/>
              </a:ext>
            </a:extLst>
          </p:cNvPr>
          <p:cNvSpPr/>
          <p:nvPr/>
        </p:nvSpPr>
        <p:spPr>
          <a:xfrm>
            <a:off x="804041" y="112330"/>
            <a:ext cx="7173311" cy="2985594"/>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nchorCtr="0"/>
          <a:lstStyle/>
          <a:p>
            <a:r>
              <a:rPr lang="en-US" sz="2000" b="1" dirty="0">
                <a:solidFill>
                  <a:schemeClr val="bg1"/>
                </a:solidFill>
              </a:rPr>
              <a:t>The absence of the sea in Revelation 21:1 could signify that all, that is threatening to the life of the people of God will be absent in the new heaven and the new earth.</a:t>
            </a:r>
            <a:endParaRPr lang="en-GB" sz="2000" b="1" dirty="0">
              <a:solidFill>
                <a:schemeClr val="bg1"/>
              </a:solidFill>
            </a:endParaRPr>
          </a:p>
        </p:txBody>
      </p:sp>
    </p:spTree>
    <p:extLst>
      <p:ext uri="{BB962C8B-B14F-4D97-AF65-F5344CB8AC3E}">
        <p14:creationId xmlns:p14="http://schemas.microsoft.com/office/powerpoint/2010/main" val="319215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3D0A9B82-3EDE-47B2-AF90-83F89E7352D2}"/>
              </a:ext>
            </a:extLst>
          </p:cNvPr>
          <p:cNvSpPr/>
          <p:nvPr/>
        </p:nvSpPr>
        <p:spPr>
          <a:xfrm>
            <a:off x="575441" y="336988"/>
            <a:ext cx="8174421" cy="4469523"/>
          </a:xfrm>
          <a:prstGeom prst="roundRect">
            <a:avLst/>
          </a:prstGeom>
          <a:solidFill>
            <a:schemeClr val="accent1"/>
          </a:solidFill>
          <a:ln w="57150">
            <a:solidFill>
              <a:schemeClr val="tx1"/>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3600" u="sng" dirty="0"/>
              <a:t>Romans 3:20-28 </a:t>
            </a:r>
            <a:endParaRPr lang="en-GB" sz="3600" u="sng" baseline="30000" dirty="0"/>
          </a:p>
          <a:p>
            <a:r>
              <a:rPr lang="en-GB" sz="2000" baseline="30000" dirty="0"/>
              <a:t>20 </a:t>
            </a:r>
            <a:r>
              <a:rPr lang="en-GB" sz="2000" dirty="0"/>
              <a:t>For no one can ever be made right with God by doing what the law commands. The law simply shows us how sinful we are.  </a:t>
            </a:r>
            <a:r>
              <a:rPr lang="en-GB" sz="2000" baseline="30000" dirty="0"/>
              <a:t>21 </a:t>
            </a:r>
            <a:r>
              <a:rPr lang="en-GB" sz="2000" dirty="0"/>
              <a:t>But now God has shown us a way to be made right with him without keeping the requirements of the law, as was promised in the writings of Moses</a:t>
            </a:r>
            <a:r>
              <a:rPr lang="en-GB" sz="2000" baseline="30000" dirty="0"/>
              <a:t>[</a:t>
            </a:r>
            <a:r>
              <a:rPr lang="en-GB" sz="2000" baseline="30000" dirty="0">
                <a:hlinkClick r:id="rId2" tooltip="See footnote a"/>
              </a:rPr>
              <a:t>a</a:t>
            </a:r>
            <a:r>
              <a:rPr lang="en-GB" sz="2000" baseline="30000" dirty="0"/>
              <a:t>]</a:t>
            </a:r>
            <a:r>
              <a:rPr lang="en-GB" sz="2000" dirty="0"/>
              <a:t> and the prophets long ago. </a:t>
            </a:r>
            <a:r>
              <a:rPr lang="en-GB" sz="2000" baseline="30000" dirty="0"/>
              <a:t>22 </a:t>
            </a:r>
            <a:r>
              <a:rPr lang="en-GB" sz="2000" dirty="0"/>
              <a:t>We are made right with God by placing our faith in Jesus Christ. And this is true for everyone who believes, no matter who we are.  </a:t>
            </a:r>
            <a:r>
              <a:rPr lang="en-GB" sz="2000" baseline="30000" dirty="0"/>
              <a:t>23 </a:t>
            </a:r>
            <a:r>
              <a:rPr lang="en-GB" sz="2000" dirty="0"/>
              <a:t>For everyone has sinned; we all fall short of God’s glorious standard. </a:t>
            </a:r>
            <a:r>
              <a:rPr lang="en-GB" sz="2000" baseline="30000" dirty="0"/>
              <a:t>24 </a:t>
            </a:r>
            <a:r>
              <a:rPr lang="en-GB" sz="2000" dirty="0"/>
              <a:t>Yet God, in his grace, freely makes us right in his sight. He did this through Christ Jesus when he freed us from the penalty for our sins. </a:t>
            </a:r>
          </a:p>
          <a:p>
            <a:pPr algn="ctr"/>
            <a:endParaRPr lang="en-GB" sz="1400" dirty="0">
              <a:solidFill>
                <a:schemeClr val="bg1"/>
              </a:solidFill>
            </a:endParaRPr>
          </a:p>
        </p:txBody>
      </p:sp>
    </p:spTree>
    <p:extLst>
      <p:ext uri="{BB962C8B-B14F-4D97-AF65-F5344CB8AC3E}">
        <p14:creationId xmlns:p14="http://schemas.microsoft.com/office/powerpoint/2010/main" val="147050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3D0A9B82-3EDE-47B2-AF90-83F89E7352D2}"/>
              </a:ext>
            </a:extLst>
          </p:cNvPr>
          <p:cNvSpPr/>
          <p:nvPr/>
        </p:nvSpPr>
        <p:spPr>
          <a:xfrm>
            <a:off x="394139" y="141890"/>
            <a:ext cx="8355724" cy="4745420"/>
          </a:xfrm>
          <a:prstGeom prst="roundRect">
            <a:avLst/>
          </a:prstGeom>
          <a:solidFill>
            <a:schemeClr val="accent1"/>
          </a:solidFill>
          <a:ln w="38100">
            <a:solidFill>
              <a:schemeClr val="tx1"/>
            </a:solid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3600" u="sng" dirty="0"/>
              <a:t>Romans 3:20-28 </a:t>
            </a:r>
            <a:endParaRPr lang="en-GB" sz="3600" u="sng" baseline="30000" dirty="0"/>
          </a:p>
          <a:p>
            <a:r>
              <a:rPr lang="en-GB" sz="2000" baseline="30000" dirty="0"/>
              <a:t>25 </a:t>
            </a:r>
            <a:r>
              <a:rPr lang="en-GB" sz="2000" dirty="0"/>
              <a:t>For God presented Jesus as the sacrifice for sin. People are made right with God when they believe that Jesus sacrificed his life, shedding his blood. This sacrifice shows that God was being fair when he held back and did not punish those who sinned in times past, </a:t>
            </a:r>
            <a:r>
              <a:rPr lang="en-GB" sz="2000" baseline="30000" dirty="0"/>
              <a:t>26 </a:t>
            </a:r>
            <a:r>
              <a:rPr lang="en-GB" sz="2000" dirty="0"/>
              <a:t>for he was looking ahead and including them in what he would do in this present time. God did this to demonstrate his righteousness, for he himself is fair and just, and he makes sinners right in his sight when they believe in Jesus.</a:t>
            </a:r>
          </a:p>
          <a:p>
            <a:r>
              <a:rPr lang="en-US" sz="2000" baseline="30000" dirty="0"/>
              <a:t>27 </a:t>
            </a:r>
            <a:r>
              <a:rPr lang="en-US" sz="2000" dirty="0"/>
              <a:t>Can we boast, then, that we have done anything to be accepted by God? No, because our acquittal is not based on obeying the law. It is based on faith. </a:t>
            </a:r>
            <a:r>
              <a:rPr lang="en-US" sz="2000" baseline="30000" dirty="0"/>
              <a:t>28 </a:t>
            </a:r>
            <a:r>
              <a:rPr lang="en-US" sz="2000" dirty="0"/>
              <a:t>So we are made right with God through faith and not by obeying the law.  God bless the reading of His word.  </a:t>
            </a:r>
            <a:endParaRPr lang="en-GB" sz="2000" dirty="0"/>
          </a:p>
          <a:p>
            <a:pPr algn="ctr"/>
            <a:endParaRPr lang="en-GB" sz="1400" dirty="0">
              <a:solidFill>
                <a:schemeClr val="bg1"/>
              </a:solidFill>
            </a:endParaRPr>
          </a:p>
        </p:txBody>
      </p:sp>
    </p:spTree>
    <p:extLst>
      <p:ext uri="{BB962C8B-B14F-4D97-AF65-F5344CB8AC3E}">
        <p14:creationId xmlns:p14="http://schemas.microsoft.com/office/powerpoint/2010/main" val="1559162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Beveled 5">
            <a:extLst>
              <a:ext uri="{FF2B5EF4-FFF2-40B4-BE49-F238E27FC236}">
                <a16:creationId xmlns:a16="http://schemas.microsoft.com/office/drawing/2014/main" id="{2787207E-B0A4-468B-BA09-06A6365D7910}"/>
              </a:ext>
            </a:extLst>
          </p:cNvPr>
          <p:cNvSpPr/>
          <p:nvPr/>
        </p:nvSpPr>
        <p:spPr>
          <a:xfrm>
            <a:off x="654269" y="528145"/>
            <a:ext cx="8103476" cy="3815255"/>
          </a:xfrm>
          <a:prstGeom prst="bevel">
            <a:avLst/>
          </a:prstGeom>
          <a:solidFill>
            <a:schemeClr val="accent2"/>
          </a:solidFill>
          <a:ln>
            <a:noFill/>
          </a:ln>
          <a:effectLst>
            <a:glow rad="101600">
              <a:schemeClr val="accent5">
                <a:satMod val="175000"/>
                <a:alpha val="40000"/>
              </a:schemeClr>
            </a:glow>
          </a:effectLst>
        </p:spPr>
        <p:style>
          <a:lnRef idx="0">
            <a:scrgbClr r="0" g="0" b="0"/>
          </a:lnRef>
          <a:fillRef idx="0">
            <a:scrgbClr r="0" g="0" b="0"/>
          </a:fillRef>
          <a:effectRef idx="0">
            <a:scrgbClr r="0" g="0" b="0"/>
          </a:effectRef>
          <a:fontRef idx="minor">
            <a:schemeClr val="lt1"/>
          </a:fontRef>
        </p:style>
        <p:txBody>
          <a:bodyPr rtlCol="0" anchor="ctr" anchorCtr="0"/>
          <a:lstStyle/>
          <a:p>
            <a:pPr algn="ctr"/>
            <a:r>
              <a:rPr lang="en-GB" sz="2800" b="1" u="sng" dirty="0"/>
              <a:t>Salvation does not come by keeping the Law but by faith  </a:t>
            </a:r>
          </a:p>
          <a:p>
            <a:pPr algn="ctr"/>
            <a:r>
              <a:rPr lang="en-GB" sz="2800" dirty="0">
                <a:solidFill>
                  <a:schemeClr val="tx1"/>
                </a:solidFill>
              </a:rPr>
              <a:t>Romans 3:20 </a:t>
            </a:r>
          </a:p>
          <a:p>
            <a:pPr algn="ctr"/>
            <a:r>
              <a:rPr lang="en-GB" sz="2800" dirty="0">
                <a:solidFill>
                  <a:schemeClr val="tx1"/>
                </a:solidFill>
              </a:rPr>
              <a:t>  </a:t>
            </a:r>
            <a:r>
              <a:rPr lang="en-GB" sz="2800" baseline="30000" dirty="0">
                <a:solidFill>
                  <a:schemeClr val="tx1"/>
                </a:solidFill>
              </a:rPr>
              <a:t>20 </a:t>
            </a:r>
            <a:r>
              <a:rPr lang="en-GB" sz="2800" dirty="0">
                <a:solidFill>
                  <a:schemeClr val="tx1"/>
                </a:solidFill>
              </a:rPr>
              <a:t>For no one can ever be made right with God by doing what the law commands. The law simply shows us how sinful we are. </a:t>
            </a:r>
          </a:p>
          <a:p>
            <a:pPr algn="ctr"/>
            <a:endParaRPr lang="en-GB" sz="1400" dirty="0">
              <a:solidFill>
                <a:schemeClr val="bg1"/>
              </a:solidFill>
            </a:endParaRPr>
          </a:p>
        </p:txBody>
      </p:sp>
    </p:spTree>
    <p:extLst>
      <p:ext uri="{BB962C8B-B14F-4D97-AF65-F5344CB8AC3E}">
        <p14:creationId xmlns:p14="http://schemas.microsoft.com/office/powerpoint/2010/main" val="253724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Beveled 5">
            <a:extLst>
              <a:ext uri="{FF2B5EF4-FFF2-40B4-BE49-F238E27FC236}">
                <a16:creationId xmlns:a16="http://schemas.microsoft.com/office/drawing/2014/main" id="{2787207E-B0A4-468B-BA09-06A6365D7910}"/>
              </a:ext>
            </a:extLst>
          </p:cNvPr>
          <p:cNvSpPr/>
          <p:nvPr/>
        </p:nvSpPr>
        <p:spPr>
          <a:xfrm>
            <a:off x="331076" y="78826"/>
            <a:ext cx="8103476" cy="2492923"/>
          </a:xfrm>
          <a:prstGeom prst="bevel">
            <a:avLst/>
          </a:prstGeom>
          <a:solidFill>
            <a:schemeClr val="accent2"/>
          </a:solidFill>
          <a:ln>
            <a:solidFill>
              <a:schemeClr val="tx1"/>
            </a:solidFill>
            <a:headEnd type="none" w="med" len="med"/>
            <a:tailEnd type="none" w="med" len="med"/>
          </a:ln>
          <a:effectLst>
            <a:glow rad="101600">
              <a:schemeClr val="accent1">
                <a:satMod val="175000"/>
                <a:alpha val="40000"/>
              </a:schemeClr>
            </a:glow>
          </a:effectLst>
        </p:spPr>
        <p:style>
          <a:lnRef idx="0">
            <a:scrgbClr r="0" g="0" b="0"/>
          </a:lnRef>
          <a:fillRef idx="0">
            <a:scrgbClr r="0" g="0" b="0"/>
          </a:fillRef>
          <a:effectRef idx="0">
            <a:scrgbClr r="0" g="0" b="0"/>
          </a:effectRef>
          <a:fontRef idx="minor">
            <a:schemeClr val="lt1"/>
          </a:fontRef>
        </p:style>
        <p:txBody>
          <a:bodyPr rtlCol="0" anchor="ctr" anchorCtr="0"/>
          <a:lstStyle/>
          <a:p>
            <a:pPr algn="ctr"/>
            <a:r>
              <a:rPr lang="en-GB" sz="1800" b="1" u="sng" dirty="0"/>
              <a:t>Salvation does not come by keeping the Law but by faith  </a:t>
            </a:r>
          </a:p>
          <a:p>
            <a:pPr algn="ctr"/>
            <a:r>
              <a:rPr lang="en-GB" sz="1400" dirty="0">
                <a:solidFill>
                  <a:schemeClr val="tx1"/>
                </a:solidFill>
              </a:rPr>
              <a:t>Romans 3:20 </a:t>
            </a:r>
          </a:p>
          <a:p>
            <a:pPr algn="ctr"/>
            <a:r>
              <a:rPr lang="en-GB" sz="1400" dirty="0">
                <a:solidFill>
                  <a:schemeClr val="tx1"/>
                </a:solidFill>
              </a:rPr>
              <a:t>  </a:t>
            </a:r>
            <a:r>
              <a:rPr lang="en-GB" sz="1400" baseline="30000" dirty="0">
                <a:solidFill>
                  <a:schemeClr val="tx1"/>
                </a:solidFill>
              </a:rPr>
              <a:t>20 </a:t>
            </a:r>
            <a:r>
              <a:rPr lang="en-GB" sz="1400" dirty="0">
                <a:solidFill>
                  <a:schemeClr val="tx1"/>
                </a:solidFill>
              </a:rPr>
              <a:t>For no one can ever be made right with God by doing what the law commands. The law simply shows us how sinful we are. </a:t>
            </a:r>
          </a:p>
          <a:p>
            <a:pPr algn="ctr"/>
            <a:endParaRPr lang="en-GB" sz="1400" dirty="0">
              <a:solidFill>
                <a:schemeClr val="bg1"/>
              </a:solidFill>
            </a:endParaRPr>
          </a:p>
        </p:txBody>
      </p:sp>
      <p:sp>
        <p:nvSpPr>
          <p:cNvPr id="10" name="Flowchart: Alternate Process 9">
            <a:extLst>
              <a:ext uri="{FF2B5EF4-FFF2-40B4-BE49-F238E27FC236}">
                <a16:creationId xmlns:a16="http://schemas.microsoft.com/office/drawing/2014/main" id="{5E1FFF48-5840-48D3-8DA2-F4C2971CD834}"/>
              </a:ext>
            </a:extLst>
          </p:cNvPr>
          <p:cNvSpPr/>
          <p:nvPr/>
        </p:nvSpPr>
        <p:spPr>
          <a:xfrm>
            <a:off x="772511" y="2205201"/>
            <a:ext cx="8103476" cy="1980544"/>
          </a:xfrm>
          <a:prstGeom prst="flowChartAlternateProcess">
            <a:avLst/>
          </a:prstGeom>
          <a:solidFill>
            <a:schemeClr val="accent1"/>
          </a:solidFill>
          <a:ln w="38100">
            <a:solidFill>
              <a:schemeClr val="tx1"/>
            </a:solidFill>
          </a:ln>
          <a:effectLst>
            <a:glow rad="101600">
              <a:schemeClr val="accent3">
                <a:satMod val="175000"/>
                <a:alpha val="40000"/>
              </a:schemeClr>
            </a:glow>
          </a:effectLst>
          <a:scene3d>
            <a:camera prst="perspective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600" b="1" u="sng" dirty="0"/>
              <a:t>Salvation is needed by All</a:t>
            </a:r>
          </a:p>
          <a:p>
            <a:pPr algn="ctr"/>
            <a:r>
              <a:rPr lang="en-GB" sz="1800" dirty="0">
                <a:solidFill>
                  <a:schemeClr val="tx1"/>
                </a:solidFill>
              </a:rPr>
              <a:t>Romans 3:10</a:t>
            </a:r>
            <a:r>
              <a:rPr lang="en-GB" sz="1800" baseline="30000" dirty="0">
                <a:solidFill>
                  <a:schemeClr val="tx1"/>
                </a:solidFill>
              </a:rPr>
              <a:t> </a:t>
            </a:r>
            <a:r>
              <a:rPr lang="en-GB" sz="1800" dirty="0">
                <a:solidFill>
                  <a:schemeClr val="tx1"/>
                </a:solidFill>
              </a:rPr>
              <a:t>As the Scriptures say, “No one is righteous— not even one. </a:t>
            </a:r>
            <a:endParaRPr lang="en-GB" sz="1800" b="1" u="sng" dirty="0">
              <a:solidFill>
                <a:schemeClr val="tx1"/>
              </a:solidFill>
            </a:endParaRPr>
          </a:p>
          <a:p>
            <a:pPr algn="ctr"/>
            <a:endParaRPr lang="en-GB" sz="1800" dirty="0">
              <a:solidFill>
                <a:schemeClr val="tx1"/>
              </a:solidFill>
            </a:endParaRPr>
          </a:p>
          <a:p>
            <a:pPr algn="ctr"/>
            <a:r>
              <a:rPr lang="en-GB" sz="1800" dirty="0">
                <a:solidFill>
                  <a:schemeClr val="tx1"/>
                </a:solidFill>
              </a:rPr>
              <a:t>Romans 3:23 For all have sinned and fall short of the glory of God.</a:t>
            </a:r>
          </a:p>
          <a:p>
            <a:pPr algn="ctr"/>
            <a:endParaRPr lang="en-GB" sz="1400" dirty="0">
              <a:solidFill>
                <a:schemeClr val="bg1"/>
              </a:solidFill>
            </a:endParaRPr>
          </a:p>
        </p:txBody>
      </p:sp>
    </p:spTree>
    <p:extLst>
      <p:ext uri="{BB962C8B-B14F-4D97-AF65-F5344CB8AC3E}">
        <p14:creationId xmlns:p14="http://schemas.microsoft.com/office/powerpoint/2010/main" val="2185236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Beveled 2">
            <a:extLst>
              <a:ext uri="{FF2B5EF4-FFF2-40B4-BE49-F238E27FC236}">
                <a16:creationId xmlns:a16="http://schemas.microsoft.com/office/drawing/2014/main" id="{E5670BA8-3CC9-4A12-AFA4-D436D7F2B51A}"/>
              </a:ext>
            </a:extLst>
          </p:cNvPr>
          <p:cNvSpPr/>
          <p:nvPr/>
        </p:nvSpPr>
        <p:spPr>
          <a:xfrm>
            <a:off x="173421" y="118242"/>
            <a:ext cx="6771290" cy="3231931"/>
          </a:xfrm>
          <a:prstGeom prst="bevel">
            <a:avLst/>
          </a:prstGeom>
          <a:solidFill>
            <a:srgbClr val="0070C0"/>
          </a:solidFill>
          <a:ln w="9525">
            <a:solidFill>
              <a:schemeClr val="tx1"/>
            </a:solidFill>
            <a:prstDash val="solid"/>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2800" dirty="0"/>
              <a:t>Psalm 7:11 </a:t>
            </a:r>
          </a:p>
          <a:p>
            <a:pPr algn="ctr"/>
            <a:r>
              <a:rPr lang="en-GB" sz="2800" baseline="30000" dirty="0"/>
              <a:t>11 </a:t>
            </a:r>
            <a:r>
              <a:rPr lang="en-GB" sz="2800" dirty="0"/>
              <a:t>God is an honest judge.  He is angry with the wicked every day.</a:t>
            </a:r>
            <a:endParaRPr lang="en-GB" sz="2800" dirty="0">
              <a:solidFill>
                <a:schemeClr val="bg1"/>
              </a:solidFill>
            </a:endParaRPr>
          </a:p>
        </p:txBody>
      </p:sp>
      <p:sp>
        <p:nvSpPr>
          <p:cNvPr id="5" name="Flowchart: Alternate Process 4">
            <a:extLst>
              <a:ext uri="{FF2B5EF4-FFF2-40B4-BE49-F238E27FC236}">
                <a16:creationId xmlns:a16="http://schemas.microsoft.com/office/drawing/2014/main" id="{ABFDD6B2-8440-440A-BC6E-B7C888633014}"/>
              </a:ext>
            </a:extLst>
          </p:cNvPr>
          <p:cNvSpPr/>
          <p:nvPr/>
        </p:nvSpPr>
        <p:spPr>
          <a:xfrm>
            <a:off x="1387365" y="2751083"/>
            <a:ext cx="7086600" cy="1765738"/>
          </a:xfrm>
          <a:prstGeom prst="flowChartAlternateProcess">
            <a:avLst/>
          </a:prstGeom>
          <a:solidFill>
            <a:schemeClr val="tx2">
              <a:lumMod val="60000"/>
              <a:lumOff val="40000"/>
            </a:schemeClr>
          </a:solidFill>
          <a:ln w="9525">
            <a:solidFill>
              <a:schemeClr val="tx1"/>
            </a:solidFill>
            <a:prstDash val="dash"/>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2400" b="1" dirty="0"/>
              <a:t>Romans 1:18 </a:t>
            </a:r>
          </a:p>
          <a:p>
            <a:pPr algn="ctr"/>
            <a:r>
              <a:rPr lang="en-GB" sz="2400" dirty="0"/>
              <a:t>But God shows his anger from heaven against all sinful, wicked people who suppress the truth by their wickedness.</a:t>
            </a:r>
            <a:endParaRPr lang="en-GB" sz="2400" dirty="0">
              <a:solidFill>
                <a:schemeClr val="bg1"/>
              </a:solidFill>
            </a:endParaRPr>
          </a:p>
        </p:txBody>
      </p:sp>
    </p:spTree>
    <p:extLst>
      <p:ext uri="{BB962C8B-B14F-4D97-AF65-F5344CB8AC3E}">
        <p14:creationId xmlns:p14="http://schemas.microsoft.com/office/powerpoint/2010/main" val="322636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Beveled 5">
            <a:extLst>
              <a:ext uri="{FF2B5EF4-FFF2-40B4-BE49-F238E27FC236}">
                <a16:creationId xmlns:a16="http://schemas.microsoft.com/office/drawing/2014/main" id="{2787207E-B0A4-468B-BA09-06A6365D7910}"/>
              </a:ext>
            </a:extLst>
          </p:cNvPr>
          <p:cNvSpPr/>
          <p:nvPr/>
        </p:nvSpPr>
        <p:spPr>
          <a:xfrm>
            <a:off x="118241" y="78827"/>
            <a:ext cx="8103476" cy="1781504"/>
          </a:xfrm>
          <a:prstGeom prst="bevel">
            <a:avLst/>
          </a:prstGeom>
          <a:solidFill>
            <a:schemeClr val="accent2"/>
          </a:solidFill>
          <a:ln>
            <a:noFill/>
          </a:ln>
          <a:effectLst>
            <a:glow rad="101600">
              <a:schemeClr val="accent6">
                <a:satMod val="175000"/>
                <a:alpha val="40000"/>
              </a:schemeClr>
            </a:glow>
          </a:effectLst>
        </p:spPr>
        <p:style>
          <a:lnRef idx="0">
            <a:scrgbClr r="0" g="0" b="0"/>
          </a:lnRef>
          <a:fillRef idx="0">
            <a:scrgbClr r="0" g="0" b="0"/>
          </a:fillRef>
          <a:effectRef idx="0">
            <a:scrgbClr r="0" g="0" b="0"/>
          </a:effectRef>
          <a:fontRef idx="minor">
            <a:schemeClr val="lt1"/>
          </a:fontRef>
        </p:style>
        <p:txBody>
          <a:bodyPr rtlCol="0" anchor="ctr" anchorCtr="0"/>
          <a:lstStyle/>
          <a:p>
            <a:pPr algn="ctr"/>
            <a:r>
              <a:rPr lang="en-GB" sz="1800" b="1" u="sng" dirty="0"/>
              <a:t>Salvation does not come by keeping the Law but by faith  </a:t>
            </a:r>
          </a:p>
          <a:p>
            <a:pPr algn="ctr"/>
            <a:r>
              <a:rPr lang="en-GB" sz="1400" dirty="0">
                <a:solidFill>
                  <a:schemeClr val="tx1"/>
                </a:solidFill>
              </a:rPr>
              <a:t>Romans 3:20 </a:t>
            </a:r>
          </a:p>
          <a:p>
            <a:pPr algn="ctr"/>
            <a:r>
              <a:rPr lang="en-GB" sz="1400" dirty="0">
                <a:solidFill>
                  <a:schemeClr val="tx1"/>
                </a:solidFill>
              </a:rPr>
              <a:t>  </a:t>
            </a:r>
            <a:r>
              <a:rPr lang="en-GB" sz="1400" baseline="30000" dirty="0">
                <a:solidFill>
                  <a:schemeClr val="tx1"/>
                </a:solidFill>
              </a:rPr>
              <a:t>20 </a:t>
            </a:r>
            <a:r>
              <a:rPr lang="en-GB" sz="1400" dirty="0">
                <a:solidFill>
                  <a:schemeClr val="tx1"/>
                </a:solidFill>
              </a:rPr>
              <a:t>For no one can ever be made right with God by doing what the law commands. The law simply shows us how sinful we are. </a:t>
            </a:r>
          </a:p>
          <a:p>
            <a:pPr algn="ctr"/>
            <a:endParaRPr lang="en-GB" sz="1400" dirty="0">
              <a:solidFill>
                <a:schemeClr val="bg1"/>
              </a:solidFill>
            </a:endParaRPr>
          </a:p>
        </p:txBody>
      </p:sp>
      <p:sp>
        <p:nvSpPr>
          <p:cNvPr id="10" name="Flowchart: Alternate Process 9">
            <a:extLst>
              <a:ext uri="{FF2B5EF4-FFF2-40B4-BE49-F238E27FC236}">
                <a16:creationId xmlns:a16="http://schemas.microsoft.com/office/drawing/2014/main" id="{5E1FFF48-5840-48D3-8DA2-F4C2971CD834}"/>
              </a:ext>
            </a:extLst>
          </p:cNvPr>
          <p:cNvSpPr/>
          <p:nvPr/>
        </p:nvSpPr>
        <p:spPr>
          <a:xfrm>
            <a:off x="575443" y="1724353"/>
            <a:ext cx="8103476" cy="1375542"/>
          </a:xfrm>
          <a:prstGeom prst="flowChartAlternateProcess">
            <a:avLst/>
          </a:prstGeom>
          <a:solidFill>
            <a:schemeClr val="accent1"/>
          </a:solidFill>
          <a:ln w="9525">
            <a:no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600" b="1" u="sng" dirty="0"/>
              <a:t>Salvation is needed by All</a:t>
            </a:r>
          </a:p>
          <a:p>
            <a:pPr algn="ctr"/>
            <a:r>
              <a:rPr lang="en-GB" sz="1400" dirty="0">
                <a:solidFill>
                  <a:schemeClr val="tx1"/>
                </a:solidFill>
              </a:rPr>
              <a:t>Romans 3:23 </a:t>
            </a:r>
          </a:p>
          <a:p>
            <a:pPr algn="ctr"/>
            <a:r>
              <a:rPr lang="en-GB" sz="1400" dirty="0">
                <a:solidFill>
                  <a:schemeClr val="tx1"/>
                </a:solidFill>
              </a:rPr>
              <a:t>For all have sinned and fall short of the glory of God.</a:t>
            </a:r>
          </a:p>
          <a:p>
            <a:pPr algn="ctr"/>
            <a:endParaRPr lang="en-GB" sz="1400" dirty="0">
              <a:solidFill>
                <a:schemeClr val="bg1"/>
              </a:solidFill>
            </a:endParaRPr>
          </a:p>
        </p:txBody>
      </p:sp>
      <p:sp>
        <p:nvSpPr>
          <p:cNvPr id="11" name="Flowchart: Alternate Process 10">
            <a:extLst>
              <a:ext uri="{FF2B5EF4-FFF2-40B4-BE49-F238E27FC236}">
                <a16:creationId xmlns:a16="http://schemas.microsoft.com/office/drawing/2014/main" id="{773C6CB6-23E3-4F8B-B63C-8304326538F9}"/>
              </a:ext>
            </a:extLst>
          </p:cNvPr>
          <p:cNvSpPr/>
          <p:nvPr/>
        </p:nvSpPr>
        <p:spPr>
          <a:xfrm>
            <a:off x="871044" y="3013184"/>
            <a:ext cx="8103476" cy="1590347"/>
          </a:xfrm>
          <a:prstGeom prst="flowChartAlternateProcess">
            <a:avLst/>
          </a:prstGeom>
          <a:solidFill>
            <a:srgbClr val="00975D"/>
          </a:solidFill>
          <a:ln w="9525">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800" b="1" u="sng" dirty="0"/>
              <a:t>Salvation is a Gift of God</a:t>
            </a:r>
          </a:p>
          <a:p>
            <a:pPr algn="ctr"/>
            <a:r>
              <a:rPr lang="en-GB" sz="1400" dirty="0">
                <a:solidFill>
                  <a:schemeClr val="tx1"/>
                </a:solidFill>
              </a:rPr>
              <a:t>Ephesians 2:8 </a:t>
            </a:r>
          </a:p>
          <a:p>
            <a:pPr algn="ctr"/>
            <a:r>
              <a:rPr lang="en-GB" sz="1400" dirty="0">
                <a:solidFill>
                  <a:schemeClr val="tx1"/>
                </a:solidFill>
              </a:rPr>
              <a:t>For by grace you have been saved through faith; and that not of yourselves.  It is a gift of God.</a:t>
            </a:r>
          </a:p>
          <a:p>
            <a:pPr algn="ctr"/>
            <a:endParaRPr lang="en-GB" sz="1400" dirty="0">
              <a:solidFill>
                <a:schemeClr val="bg1"/>
              </a:solidFill>
            </a:endParaRPr>
          </a:p>
        </p:txBody>
      </p:sp>
    </p:spTree>
    <p:extLst>
      <p:ext uri="{BB962C8B-B14F-4D97-AF65-F5344CB8AC3E}">
        <p14:creationId xmlns:p14="http://schemas.microsoft.com/office/powerpoint/2010/main" val="3147075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Beveled 5">
            <a:extLst>
              <a:ext uri="{FF2B5EF4-FFF2-40B4-BE49-F238E27FC236}">
                <a16:creationId xmlns:a16="http://schemas.microsoft.com/office/drawing/2014/main" id="{2787207E-B0A4-468B-BA09-06A6365D7910}"/>
              </a:ext>
            </a:extLst>
          </p:cNvPr>
          <p:cNvSpPr/>
          <p:nvPr/>
        </p:nvSpPr>
        <p:spPr>
          <a:xfrm>
            <a:off x="331076" y="78827"/>
            <a:ext cx="8103476" cy="1450428"/>
          </a:xfrm>
          <a:prstGeom prst="bevel">
            <a:avLst/>
          </a:prstGeom>
          <a:solidFill>
            <a:schemeClr val="accent2"/>
          </a:solidFill>
          <a:ln>
            <a:noFill/>
          </a:ln>
          <a:effectLst>
            <a:glow rad="101600">
              <a:schemeClr val="accent6">
                <a:satMod val="175000"/>
                <a:alpha val="40000"/>
              </a:schemeClr>
            </a:glow>
          </a:effectLst>
        </p:spPr>
        <p:style>
          <a:lnRef idx="0">
            <a:scrgbClr r="0" g="0" b="0"/>
          </a:lnRef>
          <a:fillRef idx="0">
            <a:scrgbClr r="0" g="0" b="0"/>
          </a:fillRef>
          <a:effectRef idx="0">
            <a:scrgbClr r="0" g="0" b="0"/>
          </a:effectRef>
          <a:fontRef idx="minor">
            <a:schemeClr val="lt1"/>
          </a:fontRef>
        </p:style>
        <p:txBody>
          <a:bodyPr rtlCol="0" anchor="ctr" anchorCtr="0"/>
          <a:lstStyle/>
          <a:p>
            <a:pPr algn="ctr"/>
            <a:r>
              <a:rPr lang="en-GB" sz="1800" b="1" u="sng" dirty="0"/>
              <a:t>Salvation does not come by keeping the Law but by faith  </a:t>
            </a:r>
          </a:p>
          <a:p>
            <a:pPr algn="ctr"/>
            <a:r>
              <a:rPr lang="en-GB" sz="1400" dirty="0">
                <a:solidFill>
                  <a:schemeClr val="tx1"/>
                </a:solidFill>
              </a:rPr>
              <a:t>Romans 3:20 </a:t>
            </a:r>
          </a:p>
          <a:p>
            <a:pPr algn="ctr"/>
            <a:r>
              <a:rPr lang="en-GB" sz="1400" dirty="0">
                <a:solidFill>
                  <a:schemeClr val="tx1"/>
                </a:solidFill>
              </a:rPr>
              <a:t>  </a:t>
            </a:r>
            <a:r>
              <a:rPr lang="en-GB" sz="1400" baseline="30000" dirty="0">
                <a:solidFill>
                  <a:schemeClr val="tx1"/>
                </a:solidFill>
              </a:rPr>
              <a:t>20 </a:t>
            </a:r>
            <a:r>
              <a:rPr lang="en-GB" sz="1400" dirty="0">
                <a:solidFill>
                  <a:schemeClr val="tx1"/>
                </a:solidFill>
              </a:rPr>
              <a:t>For no one can ever be made right with God by doing what the law commands. The law simply shows us how sinful we are. </a:t>
            </a:r>
          </a:p>
          <a:p>
            <a:pPr algn="ctr"/>
            <a:endParaRPr lang="en-GB" sz="1400" dirty="0">
              <a:solidFill>
                <a:schemeClr val="bg1"/>
              </a:solidFill>
            </a:endParaRPr>
          </a:p>
        </p:txBody>
      </p:sp>
      <p:sp>
        <p:nvSpPr>
          <p:cNvPr id="9" name="Cube 8">
            <a:extLst>
              <a:ext uri="{FF2B5EF4-FFF2-40B4-BE49-F238E27FC236}">
                <a16:creationId xmlns:a16="http://schemas.microsoft.com/office/drawing/2014/main" id="{DAE81D08-7412-4B5B-98C0-050B20B2375F}"/>
              </a:ext>
            </a:extLst>
          </p:cNvPr>
          <p:cNvSpPr/>
          <p:nvPr/>
        </p:nvSpPr>
        <p:spPr>
          <a:xfrm>
            <a:off x="307427" y="3174781"/>
            <a:ext cx="8836573" cy="1545022"/>
          </a:xfrm>
          <a:prstGeom prst="cube">
            <a:avLst/>
          </a:prstGeom>
          <a:solidFill>
            <a:srgbClr val="00B4DC"/>
          </a:solidFill>
          <a:ln>
            <a:noFill/>
          </a:ln>
          <a:effectLst>
            <a:glow rad="228600">
              <a:schemeClr val="accent6">
                <a:satMod val="175000"/>
                <a:alpha val="40000"/>
              </a:schemeClr>
            </a:glow>
          </a:effectLst>
        </p:spPr>
        <p:style>
          <a:lnRef idx="0">
            <a:scrgbClr r="0" g="0" b="0"/>
          </a:lnRef>
          <a:fillRef idx="0">
            <a:scrgbClr r="0" g="0" b="0"/>
          </a:fillRef>
          <a:effectRef idx="0">
            <a:scrgbClr r="0" g="0" b="0"/>
          </a:effectRef>
          <a:fontRef idx="minor">
            <a:schemeClr val="lt1"/>
          </a:fontRef>
        </p:style>
        <p:txBody>
          <a:bodyPr rtlCol="0" anchor="ctr" anchorCtr="0"/>
          <a:lstStyle/>
          <a:p>
            <a:pPr algn="ctr"/>
            <a:r>
              <a:rPr lang="en-US" sz="1800" b="1" u="sng" dirty="0"/>
              <a:t>Salvation is fully acquired by Jesus and His death appeased the wrath of God  </a:t>
            </a:r>
          </a:p>
          <a:p>
            <a:pPr algn="ctr"/>
            <a:r>
              <a:rPr lang="en-US" sz="1400" b="1" dirty="0">
                <a:solidFill>
                  <a:schemeClr val="tx1"/>
                </a:solidFill>
              </a:rPr>
              <a:t>Romans 3:25 </a:t>
            </a:r>
          </a:p>
          <a:p>
            <a:pPr algn="ctr"/>
            <a:r>
              <a:rPr lang="en-US" sz="1400" dirty="0">
                <a:solidFill>
                  <a:schemeClr val="tx1"/>
                </a:solidFill>
              </a:rPr>
              <a:t>For God presented Jesus as the sacrifice for sin. People are made right with God when they believe that Jesus sacrificed his life, shedding his blood. This sacrifice shows that God was being fair when he held back and did not punish those who sinned in times past.</a:t>
            </a:r>
            <a:endParaRPr lang="en-GB" sz="1400" dirty="0">
              <a:solidFill>
                <a:schemeClr val="tx1"/>
              </a:solidFill>
            </a:endParaRPr>
          </a:p>
          <a:p>
            <a:pPr algn="ctr"/>
            <a:endParaRPr lang="en-GB" sz="1400" dirty="0">
              <a:solidFill>
                <a:schemeClr val="tx1"/>
              </a:solidFill>
            </a:endParaRPr>
          </a:p>
        </p:txBody>
      </p:sp>
      <p:sp>
        <p:nvSpPr>
          <p:cNvPr id="10" name="Flowchart: Alternate Process 9">
            <a:extLst>
              <a:ext uri="{FF2B5EF4-FFF2-40B4-BE49-F238E27FC236}">
                <a16:creationId xmlns:a16="http://schemas.microsoft.com/office/drawing/2014/main" id="{5E1FFF48-5840-48D3-8DA2-F4C2971CD834}"/>
              </a:ext>
            </a:extLst>
          </p:cNvPr>
          <p:cNvSpPr/>
          <p:nvPr/>
        </p:nvSpPr>
        <p:spPr>
          <a:xfrm>
            <a:off x="504498" y="1196208"/>
            <a:ext cx="8103476" cy="1095703"/>
          </a:xfrm>
          <a:prstGeom prst="flowChartAlternateProcess">
            <a:avLst/>
          </a:prstGeom>
          <a:solidFill>
            <a:schemeClr val="accent1"/>
          </a:solidFill>
          <a:ln w="9525">
            <a:noFill/>
          </a:ln>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600" b="1" u="sng" dirty="0"/>
              <a:t>Salvation is needed by All</a:t>
            </a:r>
          </a:p>
          <a:p>
            <a:pPr algn="ctr"/>
            <a:r>
              <a:rPr lang="en-GB" sz="1400" dirty="0">
                <a:solidFill>
                  <a:schemeClr val="tx1"/>
                </a:solidFill>
              </a:rPr>
              <a:t>Romans 3:23 </a:t>
            </a:r>
          </a:p>
          <a:p>
            <a:pPr algn="ctr"/>
            <a:r>
              <a:rPr lang="en-GB" sz="1400" dirty="0">
                <a:solidFill>
                  <a:schemeClr val="tx1"/>
                </a:solidFill>
              </a:rPr>
              <a:t>For all have sinned and fall short of the glory of God.</a:t>
            </a:r>
          </a:p>
          <a:p>
            <a:pPr algn="ctr"/>
            <a:endParaRPr lang="en-GB" sz="1400" dirty="0">
              <a:solidFill>
                <a:schemeClr val="bg1"/>
              </a:solidFill>
            </a:endParaRPr>
          </a:p>
        </p:txBody>
      </p:sp>
      <p:sp>
        <p:nvSpPr>
          <p:cNvPr id="11" name="Flowchart: Alternate Process 10">
            <a:extLst>
              <a:ext uri="{FF2B5EF4-FFF2-40B4-BE49-F238E27FC236}">
                <a16:creationId xmlns:a16="http://schemas.microsoft.com/office/drawing/2014/main" id="{773C6CB6-23E3-4F8B-B63C-8304326538F9}"/>
              </a:ext>
            </a:extLst>
          </p:cNvPr>
          <p:cNvSpPr/>
          <p:nvPr/>
        </p:nvSpPr>
        <p:spPr>
          <a:xfrm>
            <a:off x="673975" y="2098784"/>
            <a:ext cx="8103476" cy="1095703"/>
          </a:xfrm>
          <a:prstGeom prst="flowChartAlternateProcess">
            <a:avLst/>
          </a:prstGeom>
          <a:solidFill>
            <a:srgbClr val="00975D"/>
          </a:solidFill>
          <a:ln w="9525">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sz="1800" b="1" u="sng" dirty="0"/>
              <a:t>Salvation is a Gift of God</a:t>
            </a:r>
          </a:p>
          <a:p>
            <a:pPr algn="ctr"/>
            <a:r>
              <a:rPr lang="en-GB" sz="1400" dirty="0">
                <a:solidFill>
                  <a:schemeClr val="tx1"/>
                </a:solidFill>
              </a:rPr>
              <a:t>Ephesians 2:8 </a:t>
            </a:r>
          </a:p>
          <a:p>
            <a:pPr algn="ctr"/>
            <a:r>
              <a:rPr lang="en-GB" sz="1400" dirty="0">
                <a:solidFill>
                  <a:schemeClr val="tx1"/>
                </a:solidFill>
              </a:rPr>
              <a:t>For by grace you have been saved through faith; and that not of yourselves.  It is a gift of God.</a:t>
            </a:r>
          </a:p>
          <a:p>
            <a:pPr algn="ctr"/>
            <a:endParaRPr lang="en-GB" sz="1400" dirty="0">
              <a:solidFill>
                <a:schemeClr val="bg1"/>
              </a:solidFill>
            </a:endParaRPr>
          </a:p>
        </p:txBody>
      </p:sp>
    </p:spTree>
    <p:extLst>
      <p:ext uri="{BB962C8B-B14F-4D97-AF65-F5344CB8AC3E}">
        <p14:creationId xmlns:p14="http://schemas.microsoft.com/office/powerpoint/2010/main" val="330589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a:extLst>
              <a:ext uri="{FF2B5EF4-FFF2-40B4-BE49-F238E27FC236}">
                <a16:creationId xmlns:a16="http://schemas.microsoft.com/office/drawing/2014/main" id="{0EFE53A6-0A21-4BBB-848E-58A96F782CAC}"/>
              </a:ext>
            </a:extLst>
          </p:cNvPr>
          <p:cNvSpPr/>
          <p:nvPr/>
        </p:nvSpPr>
        <p:spPr>
          <a:xfrm>
            <a:off x="228601" y="110359"/>
            <a:ext cx="8915400" cy="4709948"/>
          </a:xfrm>
          <a:prstGeom prst="flowChartAlternateProcess">
            <a:avLst/>
          </a:prstGeom>
          <a:solidFill>
            <a:srgbClr val="FFC000"/>
          </a:solidFill>
          <a:ln w="38100">
            <a:solidFill>
              <a:schemeClr val="tx1"/>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GB" sz="2000" b="1" u="sng" dirty="0">
                <a:solidFill>
                  <a:schemeClr val="tx1"/>
                </a:solidFill>
              </a:rPr>
              <a:t>Revelation 21: 1-8 A New Heaven and a New Earth</a:t>
            </a:r>
            <a:endParaRPr lang="en-GB" sz="2000" u="sng" dirty="0">
              <a:solidFill>
                <a:schemeClr val="tx1"/>
              </a:solidFill>
            </a:endParaRPr>
          </a:p>
          <a:p>
            <a:r>
              <a:rPr lang="en-GB" sz="2400" dirty="0">
                <a:solidFill>
                  <a:schemeClr val="tx1"/>
                </a:solidFill>
              </a:rPr>
              <a:t>21 Then I saw a new heaven and a new earth, for the old heaven and the old earth had disappeared. And the sea was also gone. </a:t>
            </a:r>
            <a:r>
              <a:rPr lang="en-GB" sz="2400" baseline="30000" dirty="0">
                <a:solidFill>
                  <a:schemeClr val="tx1"/>
                </a:solidFill>
              </a:rPr>
              <a:t>2 </a:t>
            </a:r>
            <a:r>
              <a:rPr lang="en-GB" sz="2400" dirty="0">
                <a:solidFill>
                  <a:schemeClr val="tx1"/>
                </a:solidFill>
              </a:rPr>
              <a:t>And I saw the holy city, the new Jerusalem, coming down from God out of heaven like a bride beautifully dressed for her husband.</a:t>
            </a:r>
          </a:p>
          <a:p>
            <a:r>
              <a:rPr lang="en-US" sz="2400" baseline="30000" dirty="0">
                <a:solidFill>
                  <a:schemeClr val="tx1"/>
                </a:solidFill>
              </a:rPr>
              <a:t>3 </a:t>
            </a:r>
            <a:r>
              <a:rPr lang="en-US" sz="2400" dirty="0">
                <a:solidFill>
                  <a:schemeClr val="tx1"/>
                </a:solidFill>
              </a:rPr>
              <a:t>I heard a loud shout from the throne, saying, “Look, God’s home is now among his people! He will live with them, and they will be his people. God himself will be with them.</a:t>
            </a:r>
            <a:r>
              <a:rPr lang="en-US" sz="2400" baseline="30000" dirty="0">
                <a:solidFill>
                  <a:schemeClr val="tx1"/>
                </a:solidFill>
              </a:rPr>
              <a:t>[</a:t>
            </a:r>
            <a:r>
              <a:rPr lang="en-US" sz="2400" baseline="30000" dirty="0">
                <a:solidFill>
                  <a:schemeClr val="tx1"/>
                </a:solidFill>
                <a:hlinkClick r:id="rId2" tooltip="See footnote a">
                  <a:extLst>
                    <a:ext uri="{A12FA001-AC4F-418D-AE19-62706E023703}">
                      <ahyp:hlinkClr xmlns:ahyp="http://schemas.microsoft.com/office/drawing/2018/hyperlinkcolor" val="tx"/>
                    </a:ext>
                  </a:extLst>
                </a:hlinkClick>
              </a:rPr>
              <a:t>a</a:t>
            </a:r>
            <a:r>
              <a:rPr lang="en-US" sz="2400" baseline="30000" dirty="0">
                <a:solidFill>
                  <a:schemeClr val="tx1"/>
                </a:solidFill>
              </a:rPr>
              <a:t>]</a:t>
            </a:r>
            <a:r>
              <a:rPr lang="en-US" sz="2400" dirty="0">
                <a:solidFill>
                  <a:schemeClr val="tx1"/>
                </a:solidFill>
              </a:rPr>
              <a:t> </a:t>
            </a:r>
            <a:r>
              <a:rPr lang="en-US" sz="2400" baseline="30000" dirty="0">
                <a:solidFill>
                  <a:schemeClr val="tx1"/>
                </a:solidFill>
              </a:rPr>
              <a:t>4 </a:t>
            </a:r>
            <a:r>
              <a:rPr lang="en-US" sz="2400" dirty="0">
                <a:solidFill>
                  <a:schemeClr val="tx1"/>
                </a:solidFill>
              </a:rPr>
              <a:t>He will wipe every tear from their eyes, and there will be no more death or sorrow or crying or pain. All these things are gone forever.”</a:t>
            </a:r>
            <a:endParaRPr lang="en-GB" sz="2400" dirty="0">
              <a:solidFill>
                <a:schemeClr val="tx1"/>
              </a:solidFill>
            </a:endParaRPr>
          </a:p>
          <a:p>
            <a:pPr algn="ctr"/>
            <a:endParaRPr lang="en-GB" sz="1400" dirty="0">
              <a:solidFill>
                <a:schemeClr val="bg1"/>
              </a:solidFill>
            </a:endParaRPr>
          </a:p>
        </p:txBody>
      </p:sp>
    </p:spTree>
    <p:extLst>
      <p:ext uri="{BB962C8B-B14F-4D97-AF65-F5344CB8AC3E}">
        <p14:creationId xmlns:p14="http://schemas.microsoft.com/office/powerpoint/2010/main" val="385474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R _Template 16 to 9_MR_ÈN">
  <a:themeElements>
    <a:clrScheme name="Munich Re">
      <a:dk1>
        <a:sysClr val="windowText" lastClr="000000"/>
      </a:dk1>
      <a:lt1>
        <a:sysClr val="window" lastClr="FFFFFF"/>
      </a:lt1>
      <a:dk2>
        <a:srgbClr val="4D4E53"/>
      </a:dk2>
      <a:lt2>
        <a:srgbClr val="93117E"/>
      </a:lt2>
      <a:accent1>
        <a:srgbClr val="007F92"/>
      </a:accent1>
      <a:accent2>
        <a:srgbClr val="57AB27"/>
      </a:accent2>
      <a:accent3>
        <a:srgbClr val="E2001A"/>
      </a:accent3>
      <a:accent4>
        <a:srgbClr val="7FA1B1"/>
      </a:accent4>
      <a:accent5>
        <a:srgbClr val="0066FF"/>
      </a:accent5>
      <a:accent6>
        <a:srgbClr val="FF8200"/>
      </a:accent6>
      <a:hlink>
        <a:srgbClr val="04315B"/>
      </a:hlink>
      <a:folHlink>
        <a:srgbClr val="26B8AD"/>
      </a:folHlink>
    </a:clrScheme>
    <a:fontScheme name="Munich Re">
      <a:majorFont>
        <a:latin typeface="Arial"/>
        <a:ea typeface="Arial Unicode MS"/>
        <a:cs typeface="Arial"/>
      </a:majorFont>
      <a:minorFont>
        <a:latin typeface="Arial"/>
        <a:ea typeface="Arial Unicode MS"/>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ln>
      </a:spPr>
      <a:bodyPr rtlCol="0" anchor="ctr" anchorCtr="0"/>
      <a:lstStyle>
        <a:defPPr algn="ctr">
          <a:defRPr sz="14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effectLst/>
      </a:spPr>
      <a:bodyPr wrap="square" lIns="0" tIns="0" rIns="0" bIns="0" rtlCol="0">
        <a:spAutoFit/>
      </a:bodyPr>
      <a:lstStyle>
        <a:defPPr marL="269875" indent="-269875">
          <a:lnSpc>
            <a:spcPct val="110000"/>
          </a:lnSpc>
          <a:buFont typeface="Wingdings" panose="05000000000000000000" pitchFamily="2" charset="2"/>
          <a:buChar char="§"/>
          <a:defRPr sz="1400" dirty="0" err="1" smtClean="0">
            <a:solidFill>
              <a:schemeClr val="tx2"/>
            </a:solidFill>
          </a:defRPr>
        </a:defPPr>
      </a:lstStyle>
    </a:txDef>
  </a:objectDefaults>
  <a:extraClrSchemeLst/>
  <a:custClrLst>
    <a:custClr name="Munich Re Turquois">
      <a:srgbClr val="26B8AD"/>
    </a:custClr>
    <a:custClr name="Munich Re Cyan">
      <a:srgbClr val="00B4DC"/>
    </a:custClr>
    <a:custClr name="Munich Re Dark Green">
      <a:srgbClr val="00975D"/>
    </a:custClr>
    <a:custClr name="Munich Re Dark Steel">
      <a:srgbClr val="435363"/>
    </a:custClr>
    <a:custClr name="Munich Re Dark Blue">
      <a:srgbClr val="04315B"/>
    </a:custClr>
    <a:custClr name="Munich Re Pale Blue">
      <a:srgbClr val="6F9ED0"/>
    </a:custClr>
    <a:custClr name="blank">
      <a:srgbClr val="FFFFFF"/>
    </a:custClr>
    <a:custClr name="blank">
      <a:srgbClr val="FFFFFF"/>
    </a:custClr>
    <a:custClr name="blank">
      <a:srgbClr val="FFFFFF"/>
    </a:custClr>
    <a:custClr name="blank">
      <a:srgbClr val="FFFFFF"/>
    </a:custClr>
    <a:custClr name="Munich Re Yellow">
      <a:srgbClr val="FFED00"/>
    </a:custClr>
    <a:custClr name="Munich Re Vibrant Blue">
      <a:srgbClr val="3300FB"/>
    </a:custClr>
    <a:custClr name="Munich Re Pink">
      <a:srgbClr val="F200CF"/>
    </a:custClr>
    <a:custClr name="Munich Re Orange">
      <a:srgbClr val="FF3C00"/>
    </a:custClr>
    <a:custClr name="Munich Re Green">
      <a:srgbClr val="00E266"/>
    </a:custClr>
    <a:custClr name="blank">
      <a:srgbClr val="FFFFFF"/>
    </a:custClr>
    <a:custClr name="blank">
      <a:srgbClr val="FFFFFF"/>
    </a:custClr>
    <a:custClr name="blank">
      <a:srgbClr val="FFFFFF"/>
    </a:custClr>
    <a:custClr name="blank">
      <a:srgbClr val="FFFFFF"/>
    </a:custClr>
    <a:custClr name="blank">
      <a:srgbClr val="FFFFFF"/>
    </a:custClr>
    <a:custClr name="ERGO">
      <a:srgbClr val="8E0038"/>
    </a:custClr>
    <a:custClr name="Life">
      <a:srgbClr val="CE5E92"/>
    </a:custClr>
    <a:custClr name="Life">
      <a:srgbClr val="0081E2"/>
    </a:custClr>
    <a:custClr name="Health">
      <a:srgbClr val="C51767"/>
    </a:custClr>
    <a:custClr name="PIRI Specialty">
      <a:srgbClr val="25E3FF"/>
    </a:custClr>
    <a:custClr name="RI">
      <a:srgbClr val="004DBF"/>
    </a:custClr>
    <a:custClr name="PC">
      <a:srgbClr val="00337F"/>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MR _Template 16 to 9_MR_ÈN" id="{BEA691F4-2751-4227-8835-BB255EC336E2}" vid="{A9E9BA3F-F226-4474-874C-5ED7AE9678B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a729617-940b-463d-a580-46cc6a3ad9da"/>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4F3DCE0F610F749A2EFC93E3FE5CC87" ma:contentTypeVersion="11" ma:contentTypeDescription="Create a new document." ma:contentTypeScope="" ma:versionID="479ce723e1668f4e9b5ea3a6eab977b5">
  <xsd:schema xmlns:xsd="http://www.w3.org/2001/XMLSchema" xmlns:xs="http://www.w3.org/2001/XMLSchema" xmlns:p="http://schemas.microsoft.com/office/2006/metadata/properties" xmlns:ns3="ca729617-940b-463d-a580-46cc6a3ad9da" xmlns:ns4="97aba031-b9ad-476d-b7b1-1748950118f7" targetNamespace="http://schemas.microsoft.com/office/2006/metadata/properties" ma:root="true" ma:fieldsID="d883f6c9f3b4379d69f68caa4d4f92f1" ns3:_="" ns4:_="">
    <xsd:import namespace="ca729617-940b-463d-a580-46cc6a3ad9da"/>
    <xsd:import namespace="97aba031-b9ad-476d-b7b1-1748950118f7"/>
    <xsd:element name="properties">
      <xsd:complexType>
        <xsd:sequence>
          <xsd:element name="documentManagement">
            <xsd:complexType>
              <xsd:all>
                <xsd:element ref="ns3:TaxCatchAll" minOccurs="0"/>
                <xsd:element ref="ns3:TaxCatchAllLabel"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729617-940b-463d-a580-46cc6a3ad9da"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24a6042a-8552-4d80-8530-cebd788a9082}" ma:internalName="TaxCatchAll" ma:showField="CatchAllData" ma:web="0b98dc9c-381a-48fc-8eac-3f8beb44d643">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24a6042a-8552-4d80-8530-cebd788a9082}" ma:internalName="TaxCatchAllLabel" ma:readOnly="true" ma:showField="CatchAllDataLabel" ma:web="0b98dc9c-381a-48fc-8eac-3f8beb44d64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7aba031-b9ad-476d-b7b1-1748950118f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f3c6f0c0-389c-4324-ac00-59fc67b57edf" ContentTypeId="0x0101" PreviousValue="false"/>
</file>

<file path=customXml/itemProps1.xml><?xml version="1.0" encoding="utf-8"?>
<ds:datastoreItem xmlns:ds="http://schemas.openxmlformats.org/officeDocument/2006/customXml" ds:itemID="{98868D77-DA92-4934-8B12-F3FB70170758}">
  <ds:schemaRefs>
    <ds:schemaRef ds:uri="http://schemas.microsoft.com/sharepoint/v3/contenttype/forms"/>
  </ds:schemaRefs>
</ds:datastoreItem>
</file>

<file path=customXml/itemProps2.xml><?xml version="1.0" encoding="utf-8"?>
<ds:datastoreItem xmlns:ds="http://schemas.openxmlformats.org/officeDocument/2006/customXml" ds:itemID="{7D1CAC46-3A55-4F25-8B4B-D250DA037AA0}">
  <ds:schemaRefs>
    <ds:schemaRef ds:uri="http://schemas.microsoft.com/office/2006/metadata/properties"/>
    <ds:schemaRef ds:uri="http://schemas.microsoft.com/office/infopath/2007/PartnerControls"/>
    <ds:schemaRef ds:uri="ca729617-940b-463d-a580-46cc6a3ad9da"/>
  </ds:schemaRefs>
</ds:datastoreItem>
</file>

<file path=customXml/itemProps3.xml><?xml version="1.0" encoding="utf-8"?>
<ds:datastoreItem xmlns:ds="http://schemas.openxmlformats.org/officeDocument/2006/customXml" ds:itemID="{0E16503F-B6A3-4DB8-B273-E9A179FA8C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729617-940b-463d-a580-46cc6a3ad9da"/>
    <ds:schemaRef ds:uri="97aba031-b9ad-476d-b7b1-1748950118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F6EE7EB-00B7-461E-8B2A-66ADCAD076CE}">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Default Theme</Template>
  <TotalTime>0</TotalTime>
  <Words>450</Words>
  <Application>Microsoft Office PowerPoint</Application>
  <PresentationFormat>On-screen Show (16:9)</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MR _Template 16 to 9_MR_ÈN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 Villa Marie - Sydney-MHA</dc:creator>
  <cp:lastModifiedBy>Walter Estrada</cp:lastModifiedBy>
  <cp:revision>4</cp:revision>
  <dcterms:created xsi:type="dcterms:W3CDTF">2020-06-14T09:25:30Z</dcterms:created>
  <dcterms:modified xsi:type="dcterms:W3CDTF">2020-06-21T13:06:35Z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5d0447-72b7-4595-8ee5-b32b4892557e_Enabled">
    <vt:lpwstr>True</vt:lpwstr>
  </property>
  <property fmtid="{D5CDD505-2E9C-101B-9397-08002B2CF9AE}" pid="3" name="MSIP_Label_f45d0447-72b7-4595-8ee5-b32b4892557e_SiteId">
    <vt:lpwstr>582259a1-dcaa-4cca-b1cf-e60d3f045ecd</vt:lpwstr>
  </property>
  <property fmtid="{D5CDD505-2E9C-101B-9397-08002B2CF9AE}" pid="4" name="MSIP_Label_f45d0447-72b7-4595-8ee5-b32b4892557e_Owner">
    <vt:lpwstr>MdeVilla@munichre.com</vt:lpwstr>
  </property>
  <property fmtid="{D5CDD505-2E9C-101B-9397-08002B2CF9AE}" pid="5" name="MSIP_Label_f45d0447-72b7-4595-8ee5-b32b4892557e_SetDate">
    <vt:lpwstr>2020-06-14T09:29:39.0260171Z</vt:lpwstr>
  </property>
  <property fmtid="{D5CDD505-2E9C-101B-9397-08002B2CF9AE}" pid="6" name="MSIP_Label_f45d0447-72b7-4595-8ee5-b32b4892557e_Name">
    <vt:lpwstr>Public unrestricted (C1)</vt:lpwstr>
  </property>
  <property fmtid="{D5CDD505-2E9C-101B-9397-08002B2CF9AE}" pid="7" name="MSIP_Label_f45d0447-72b7-4595-8ee5-b32b4892557e_Application">
    <vt:lpwstr>Microsoft Azure Information Protection</vt:lpwstr>
  </property>
  <property fmtid="{D5CDD505-2E9C-101B-9397-08002B2CF9AE}" pid="8" name="MSIP_Label_f45d0447-72b7-4595-8ee5-b32b4892557e_ActionId">
    <vt:lpwstr>f06b6b29-1f95-4f78-8b9d-268fed41dbc6</vt:lpwstr>
  </property>
  <property fmtid="{D5CDD505-2E9C-101B-9397-08002B2CF9AE}" pid="9" name="MSIP_Label_f45d0447-72b7-4595-8ee5-b32b4892557e_Extended_MSFT_Method">
    <vt:lpwstr>Manual</vt:lpwstr>
  </property>
  <property fmtid="{D5CDD505-2E9C-101B-9397-08002B2CF9AE}" pid="10" name="Sensitivity">
    <vt:lpwstr>Public unrestricted (C1)</vt:lpwstr>
  </property>
  <property fmtid="{D5CDD505-2E9C-101B-9397-08002B2CF9AE}" pid="11" name="ContentTypeId">
    <vt:lpwstr>0x01010044F3DCE0F610F749A2EFC93E3FE5CC87</vt:lpwstr>
  </property>
</Properties>
</file>