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1" r:id="rId5"/>
    <p:sldId id="266" r:id="rId6"/>
    <p:sldId id="267" r:id="rId7"/>
    <p:sldId id="273" r:id="rId8"/>
    <p:sldId id="274" r:id="rId9"/>
    <p:sldId id="260" r:id="rId10"/>
    <p:sldId id="275" r:id="rId11"/>
    <p:sldId id="261" r:id="rId12"/>
    <p:sldId id="268" r:id="rId13"/>
    <p:sldId id="276" r:id="rId14"/>
    <p:sldId id="263" r:id="rId15"/>
    <p:sldId id="277" r:id="rId16"/>
    <p:sldId id="264" r:id="rId17"/>
    <p:sldId id="265" r:id="rId18"/>
    <p:sldId id="269" r:id="rId19"/>
    <p:sldId id="270"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3BCDD1-C4D5-4AC2-9E09-F777BDA2F6F0}" v="26" dt="2020-05-21T11:14:29.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62633-C28F-4B10-B463-57DC163B84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7C6E33D-6A5A-4486-A79F-02E5CB9DB1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5614FBC-5D2B-4644-83EB-F79472DDDA88}"/>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5" name="Footer Placeholder 4">
            <a:extLst>
              <a:ext uri="{FF2B5EF4-FFF2-40B4-BE49-F238E27FC236}">
                <a16:creationId xmlns:a16="http://schemas.microsoft.com/office/drawing/2014/main" id="{CA126A34-6747-4898-955B-A5F7D3F20B9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75B3A92-AA37-4114-9A7E-0C844E19E4DA}"/>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3846288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E6A0-CEB2-4347-B524-E7D9B9CC1FD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E6E01E-112F-4BDB-A38D-8BB2751188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4BDA327-584E-4A84-B768-4739C7F7EA39}"/>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5" name="Footer Placeholder 4">
            <a:extLst>
              <a:ext uri="{FF2B5EF4-FFF2-40B4-BE49-F238E27FC236}">
                <a16:creationId xmlns:a16="http://schemas.microsoft.com/office/drawing/2014/main" id="{72588FA5-9FE2-4650-847F-D2304FCE9E4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6DE91BA-B694-491A-9740-E73ABE8B6EEC}"/>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1382624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04B4DD-2C69-4048-9BB1-99E9323096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E540940-7970-4839-9284-6B8C2824A7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CA017EE-80F1-499B-8923-374E338B1225}"/>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5" name="Footer Placeholder 4">
            <a:extLst>
              <a:ext uri="{FF2B5EF4-FFF2-40B4-BE49-F238E27FC236}">
                <a16:creationId xmlns:a16="http://schemas.microsoft.com/office/drawing/2014/main" id="{4ACCF7D1-998B-4D7B-ABAE-10A37A2B355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67F632A-2951-433B-A077-F8F8A943CBF8}"/>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110565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67907-6E66-4FF7-A633-085D7CF49AE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2302EC4-666A-4747-A263-69C0022587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27F4406-9D49-4327-BCE4-9DEEC6B6A024}"/>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5" name="Footer Placeholder 4">
            <a:extLst>
              <a:ext uri="{FF2B5EF4-FFF2-40B4-BE49-F238E27FC236}">
                <a16:creationId xmlns:a16="http://schemas.microsoft.com/office/drawing/2014/main" id="{B094DFA4-33DF-4AFD-850A-5E892BF8A67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6AD53F5-E0E7-43F3-9504-AB0BB8F32ADB}"/>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119960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B3985-58DE-4F7A-BE14-1768A43F93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C6F297DF-4463-4501-83F6-EAEFC24DED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A0B2FF-661A-4BE3-A63F-13EBD18089BE}"/>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5" name="Footer Placeholder 4">
            <a:extLst>
              <a:ext uri="{FF2B5EF4-FFF2-40B4-BE49-F238E27FC236}">
                <a16:creationId xmlns:a16="http://schemas.microsoft.com/office/drawing/2014/main" id="{4AFC2C71-DDE6-4768-8720-BAB7B01A452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7DAA164-26D0-4156-850C-6CB32F487FC6}"/>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524227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C000-BBEB-45C4-9F67-7BE132A5931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1E273E5-C9B0-4D4F-9E68-5875CC102A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AB62677-AB4D-4FDE-B613-026F560E42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5DEB66B2-CD94-468B-99B7-32BBBE7B438E}"/>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6" name="Footer Placeholder 5">
            <a:extLst>
              <a:ext uri="{FF2B5EF4-FFF2-40B4-BE49-F238E27FC236}">
                <a16:creationId xmlns:a16="http://schemas.microsoft.com/office/drawing/2014/main" id="{532D3B19-311E-425B-9FE4-5DD1E5D6BD3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56EEFA-EF20-498E-B5A7-178CBC8F6E98}"/>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66488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96C3-2259-4896-BF47-962FB55FD630}"/>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C0D4BBD-E7C5-4FFA-81EE-6041CE287C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5670C1-A31E-4E9C-ABCD-5E6BB97B01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FA7FA0E-064C-4A72-9A1D-5453B9443F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010CD7-A4A5-469B-A5C0-EFA7D1AFF8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AB26A63-88FE-4847-8E50-FBE53EE40217}"/>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8" name="Footer Placeholder 7">
            <a:extLst>
              <a:ext uri="{FF2B5EF4-FFF2-40B4-BE49-F238E27FC236}">
                <a16:creationId xmlns:a16="http://schemas.microsoft.com/office/drawing/2014/main" id="{ED13F2F4-3CD0-4D0C-9A0F-E5CE821E1A06}"/>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BF91CBF1-E77C-4DDC-BD48-B58339301914}"/>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139805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32AD7-F58E-4781-AB6F-397874B616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0CF75E0-2753-4C51-B61E-A1152DEB4106}"/>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4" name="Footer Placeholder 3">
            <a:extLst>
              <a:ext uri="{FF2B5EF4-FFF2-40B4-BE49-F238E27FC236}">
                <a16:creationId xmlns:a16="http://schemas.microsoft.com/office/drawing/2014/main" id="{50BEF2DE-40D1-4AEB-8C96-97B8FAC7E93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BE01DC5-A3CF-4726-BC61-F156A8C8C920}"/>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237827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9D2FB6-2D79-46C4-94BB-AE5252F7DE9F}"/>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3" name="Footer Placeholder 2">
            <a:extLst>
              <a:ext uri="{FF2B5EF4-FFF2-40B4-BE49-F238E27FC236}">
                <a16:creationId xmlns:a16="http://schemas.microsoft.com/office/drawing/2014/main" id="{38AAD255-3BAE-481A-8B39-59288B545A6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81152AEB-110F-42AD-9E16-D07FBD800FCC}"/>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12459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E8E0D-7B28-449C-BDCA-9842D73CB6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D6A4BA6-DE53-4CCF-8C7F-5E938E9910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704B6ED2-24A2-4E35-BAD3-089595980A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9796E0-1309-4293-BA63-7C9FBDCC110F}"/>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6" name="Footer Placeholder 5">
            <a:extLst>
              <a:ext uri="{FF2B5EF4-FFF2-40B4-BE49-F238E27FC236}">
                <a16:creationId xmlns:a16="http://schemas.microsoft.com/office/drawing/2014/main" id="{18AC4D91-E70B-4F1F-8C93-6B95C6463FF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CDB91D3-4749-4198-A649-2E4FB2807338}"/>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114772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7971-16B8-48C5-B42C-28968BD5B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44E280B-8AC9-4BCD-B4A1-DAA2757000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F354ADD-4B56-4BAC-B103-6A2C3137A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F2263A-378B-4090-843A-43E95B22EBE5}"/>
              </a:ext>
            </a:extLst>
          </p:cNvPr>
          <p:cNvSpPr>
            <a:spLocks noGrp="1"/>
          </p:cNvSpPr>
          <p:nvPr>
            <p:ph type="dt" sz="half" idx="10"/>
          </p:nvPr>
        </p:nvSpPr>
        <p:spPr/>
        <p:txBody>
          <a:bodyPr/>
          <a:lstStyle/>
          <a:p>
            <a:fld id="{E24328A0-66C0-4D90-B950-56C999516F8F}" type="datetimeFigureOut">
              <a:rPr lang="en-AU" smtClean="0"/>
              <a:t>24/05/2020</a:t>
            </a:fld>
            <a:endParaRPr lang="en-AU"/>
          </a:p>
        </p:txBody>
      </p:sp>
      <p:sp>
        <p:nvSpPr>
          <p:cNvPr id="6" name="Footer Placeholder 5">
            <a:extLst>
              <a:ext uri="{FF2B5EF4-FFF2-40B4-BE49-F238E27FC236}">
                <a16:creationId xmlns:a16="http://schemas.microsoft.com/office/drawing/2014/main" id="{E3DDED83-4332-4CA6-8B7E-351A44B62F1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066672C-89D3-462F-A914-02CC381882EE}"/>
              </a:ext>
            </a:extLst>
          </p:cNvPr>
          <p:cNvSpPr>
            <a:spLocks noGrp="1"/>
          </p:cNvSpPr>
          <p:nvPr>
            <p:ph type="sldNum" sz="quarter" idx="12"/>
          </p:nvPr>
        </p:nvSpPr>
        <p:spPr/>
        <p:txBody>
          <a:bodyPr/>
          <a:lstStyle/>
          <a:p>
            <a:fld id="{DF2F4705-0CBC-4FDA-87C2-CE376C351026}" type="slidenum">
              <a:rPr lang="en-AU" smtClean="0"/>
              <a:t>‹#›</a:t>
            </a:fld>
            <a:endParaRPr lang="en-AU"/>
          </a:p>
        </p:txBody>
      </p:sp>
    </p:spTree>
    <p:extLst>
      <p:ext uri="{BB962C8B-B14F-4D97-AF65-F5344CB8AC3E}">
        <p14:creationId xmlns:p14="http://schemas.microsoft.com/office/powerpoint/2010/main" val="3319652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3105D5-6EA2-4A09-A972-EA8056EF9E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C8A1D41-AC2E-4CB6-8280-C7CC0D8F92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E395F79-62E6-4A74-8022-9D7044800A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328A0-66C0-4D90-B950-56C999516F8F}" type="datetimeFigureOut">
              <a:rPr lang="en-AU" smtClean="0"/>
              <a:t>24/05/2020</a:t>
            </a:fld>
            <a:endParaRPr lang="en-AU"/>
          </a:p>
        </p:txBody>
      </p:sp>
      <p:sp>
        <p:nvSpPr>
          <p:cNvPr id="5" name="Footer Placeholder 4">
            <a:extLst>
              <a:ext uri="{FF2B5EF4-FFF2-40B4-BE49-F238E27FC236}">
                <a16:creationId xmlns:a16="http://schemas.microsoft.com/office/drawing/2014/main" id="{28765970-EFFF-4FCE-A4CF-0A1A211F36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AE73707-D51E-44CA-9335-4940262935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F4705-0CBC-4FDA-87C2-CE376C351026}" type="slidenum">
              <a:rPr lang="en-AU" smtClean="0"/>
              <a:t>‹#›</a:t>
            </a:fld>
            <a:endParaRPr lang="en-AU"/>
          </a:p>
        </p:txBody>
      </p:sp>
    </p:spTree>
    <p:extLst>
      <p:ext uri="{BB962C8B-B14F-4D97-AF65-F5344CB8AC3E}">
        <p14:creationId xmlns:p14="http://schemas.microsoft.com/office/powerpoint/2010/main" val="3570015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395DB-E076-4504-8C85-03B4A89AB604}"/>
              </a:ext>
            </a:extLst>
          </p:cNvPr>
          <p:cNvSpPr/>
          <p:nvPr/>
        </p:nvSpPr>
        <p:spPr>
          <a:xfrm>
            <a:off x="2306255" y="859065"/>
            <a:ext cx="7579489" cy="5139869"/>
          </a:xfrm>
          <a:prstGeom prst="rect">
            <a:avLst/>
          </a:prstGeom>
        </p:spPr>
        <p:txBody>
          <a:bodyPr wrap="square">
            <a:spAutoFit/>
            <a:scene3d>
              <a:camera prst="orthographicFront"/>
              <a:lightRig rig="threePt" dir="t"/>
            </a:scene3d>
            <a:sp3d extrusionH="57150">
              <a:bevelT h="25400" prst="softRound"/>
            </a:sp3d>
          </a:bodyPr>
          <a:lstStyle/>
          <a:p>
            <a:pPr algn="ctr">
              <a:spcAft>
                <a:spcPts val="0"/>
              </a:spcAft>
            </a:pPr>
            <a:r>
              <a:rPr lang="en-AU" sz="8800">
                <a:ln>
                  <a:solidFill>
                    <a:schemeClr val="accent1">
                      <a:lumMod val="75000"/>
                    </a:schemeClr>
                  </a:solidFill>
                </a:ln>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GOD </a:t>
            </a:r>
            <a:r>
              <a:rPr lang="en-AU" sz="8800" dirty="0">
                <a:ln>
                  <a:solidFill>
                    <a:schemeClr val="accent1">
                      <a:lumMod val="75000"/>
                    </a:schemeClr>
                  </a:solidFill>
                </a:ln>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KIND OF</a:t>
            </a:r>
          </a:p>
          <a:p>
            <a:pPr algn="ctr">
              <a:spcAft>
                <a:spcPts val="0"/>
              </a:spcAft>
            </a:pPr>
            <a:r>
              <a:rPr lang="en-AU" sz="8800" dirty="0">
                <a:ln>
                  <a:solidFill>
                    <a:schemeClr val="accent1">
                      <a:lumMod val="75000"/>
                    </a:schemeClr>
                  </a:solidFill>
                </a:ln>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Arial" panose="020B0604020202020204" pitchFamily="34" charset="0"/>
              </a:rPr>
              <a:t>FAITH</a:t>
            </a:r>
            <a:endParaRPr lang="en-AU" sz="8800" dirty="0">
              <a:ln>
                <a:solidFill>
                  <a:schemeClr val="accent1">
                    <a:lumMod val="75000"/>
                  </a:schemeClr>
                </a:solidFill>
              </a:ln>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cs typeface="Times New Roman" panose="02020603050405020304" pitchFamily="18" charset="0"/>
            </a:endParaRPr>
          </a:p>
          <a:p>
            <a:pPr algn="ctr">
              <a:spcAft>
                <a:spcPts val="0"/>
              </a:spcAft>
            </a:pPr>
            <a:endParaRPr lang="en-AU" sz="1600" dirty="0">
              <a:ln>
                <a:solidFill>
                  <a:schemeClr val="accent1">
                    <a:lumMod val="75000"/>
                  </a:schemeClr>
                </a:solidFill>
              </a:ln>
              <a:solidFill>
                <a:schemeClr val="accent1">
                  <a:lumMod val="75000"/>
                </a:schemeClr>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endParaRPr>
          </a:p>
          <a:p>
            <a:pPr algn="ctr">
              <a:spcAft>
                <a:spcPts val="0"/>
              </a:spcAft>
            </a:pPr>
            <a:r>
              <a:rPr lang="en-AU" sz="4400" dirty="0">
                <a:ln>
                  <a:solidFill>
                    <a:srgbClr val="C00000"/>
                  </a:solidFill>
                </a:ln>
                <a:solidFill>
                  <a:srgbClr val="C00000"/>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rPr>
              <a:t>Hebrews 11:1-6</a:t>
            </a:r>
            <a:r>
              <a:rPr lang="en-AU" sz="3200" dirty="0">
                <a:ln>
                  <a:solidFill>
                    <a:srgbClr val="C00000"/>
                  </a:solidFill>
                </a:ln>
                <a:solidFill>
                  <a:srgbClr val="C00000"/>
                </a:solidFill>
                <a:effectLst>
                  <a:outerShdw blurRad="38100" dist="38100" dir="2700000" algn="tl">
                    <a:srgbClr val="000000">
                      <a:alpha val="43137"/>
                    </a:srgbClr>
                  </a:outerShdw>
                </a:effectLst>
                <a:latin typeface="Arial Black" panose="020B0A04020102020204" pitchFamily="34" charset="0"/>
                <a:ea typeface="Times New Roman" panose="02020603050405020304" pitchFamily="18" charset="0"/>
              </a:rPr>
              <a:t> </a:t>
            </a:r>
            <a:endParaRPr lang="en-AU" sz="3200" dirty="0">
              <a:ln>
                <a:solidFill>
                  <a:srgbClr val="C00000"/>
                </a:solidFill>
              </a:ln>
              <a:solidFill>
                <a:srgbClr val="C0000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664619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A1CA98-C186-47E9-A43B-C6CEA431398B}"/>
              </a:ext>
            </a:extLst>
          </p:cNvPr>
          <p:cNvSpPr/>
          <p:nvPr/>
        </p:nvSpPr>
        <p:spPr>
          <a:xfrm>
            <a:off x="661686" y="428178"/>
            <a:ext cx="10868628" cy="6001643"/>
          </a:xfrm>
          <a:prstGeom prst="rect">
            <a:avLst/>
          </a:prstGeom>
        </p:spPr>
        <p:txBody>
          <a:bodyPr wrap="square">
            <a:spAutoFit/>
          </a:bodyPr>
          <a:lstStyle/>
          <a:p>
            <a:r>
              <a:rPr lang="en-AU" sz="48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Hebrews 11:4 “It was by faith that Abel brought a more acceptable offering to God than Cain did. </a:t>
            </a:r>
            <a:r>
              <a:rPr lang="en-AU" sz="48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Abel’s offering gave evidence that he was a righteous man</a:t>
            </a:r>
            <a:r>
              <a:rPr lang="en-AU" sz="48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and God showed His approval of his gifts. Although Abel is long dead, </a:t>
            </a:r>
            <a:r>
              <a:rPr lang="en-AU" sz="48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 still speaks to us by his example of faith</a:t>
            </a:r>
            <a:r>
              <a:rPr lang="en-AU" sz="48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endParaRPr lang="en-AU" sz="4800" dirty="0"/>
          </a:p>
        </p:txBody>
      </p:sp>
    </p:spTree>
    <p:extLst>
      <p:ext uri="{BB962C8B-B14F-4D97-AF65-F5344CB8AC3E}">
        <p14:creationId xmlns:p14="http://schemas.microsoft.com/office/powerpoint/2010/main" val="396800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FFB65F-A3BA-4083-AEB1-A0DD5444D66C}"/>
              </a:ext>
            </a:extLst>
          </p:cNvPr>
          <p:cNvSpPr/>
          <p:nvPr/>
        </p:nvSpPr>
        <p:spPr>
          <a:xfrm>
            <a:off x="293943" y="347684"/>
            <a:ext cx="11604113" cy="6093976"/>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3800" b="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Genesis 4:1-7</a:t>
            </a:r>
            <a:r>
              <a:rPr lang="en-AU" sz="38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“Now Adam had sexual relations with his wife, Eve, and she became pregnant. When she gave birth to Cain, she said, “</a:t>
            </a:r>
            <a:r>
              <a:rPr lang="en-AU" sz="38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With the Lord’s help, I have produced a man</a:t>
            </a:r>
            <a:r>
              <a:rPr lang="en-AU" sz="38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t>
            </a:r>
            <a:r>
              <a:rPr lang="en-AU" sz="38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2</a:t>
            </a:r>
            <a:r>
              <a:rPr lang="en-AU" sz="38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Later she gave birth to his brother and named him Abel. When they grew up, Abel became a shepherd, while Cain cultivated the ground. </a:t>
            </a:r>
            <a:r>
              <a:rPr lang="en-AU" sz="38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3</a:t>
            </a:r>
            <a:r>
              <a:rPr lang="en-AU" sz="38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When it was time for the harvest, Cain presented some of his crops as a gift to the Lord.” </a:t>
            </a:r>
            <a:endParaRPr lang="en-AU" sz="2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r">
              <a:spcAft>
                <a:spcPts val="0"/>
              </a:spcAft>
            </a:pPr>
            <a:endParaRPr lang="en-AU" sz="2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r">
              <a:spcAft>
                <a:spcPts val="0"/>
              </a:spcAft>
            </a:pPr>
            <a:r>
              <a:rPr lang="en-AU" sz="2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Next page…</a:t>
            </a:r>
            <a:endParaRPr lang="en-AU" sz="2400" dirty="0">
              <a:ln>
                <a:solidFill>
                  <a:schemeClr val="tx1"/>
                </a:solidFill>
              </a:ln>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997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09C44A-5B8E-4361-9640-6C2A3A708AA5}"/>
              </a:ext>
            </a:extLst>
          </p:cNvPr>
          <p:cNvSpPr/>
          <p:nvPr/>
        </p:nvSpPr>
        <p:spPr>
          <a:xfrm>
            <a:off x="532436" y="274290"/>
            <a:ext cx="11320040" cy="6309420"/>
          </a:xfrm>
          <a:prstGeom prst="rect">
            <a:avLst/>
          </a:prstGeom>
        </p:spPr>
        <p:txBody>
          <a:bodyPr wrap="square">
            <a:spAutoFit/>
          </a:bodyPr>
          <a:lstStyle/>
          <a:p>
            <a:r>
              <a:rPr lang="en-AU" sz="2400" b="1" i="1" dirty="0" err="1">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Con’t</a:t>
            </a:r>
            <a:r>
              <a:rPr lang="en-AU" sz="2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p>
          <a:p>
            <a:endParaRPr lang="en-AU" sz="2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endParaRPr>
          </a:p>
          <a:p>
            <a:r>
              <a:rPr lang="en-AU" sz="36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4</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Abel also brought a gift—</a:t>
            </a:r>
            <a:r>
              <a:rPr lang="en-AU" sz="36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the best portions of the</a:t>
            </a:r>
          </a:p>
          <a:p>
            <a:r>
              <a:rPr lang="en-AU" sz="36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firstborn lambs from his flock</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The Lord accepted Abel and his gift, </a:t>
            </a:r>
            <a:r>
              <a:rPr lang="en-AU" sz="36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5</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but he did not accept Cain and his gift. This made Cain very angry, and he looked dejected. </a:t>
            </a:r>
            <a:r>
              <a:rPr lang="en-AU" sz="36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6</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“Why are you so angry?” the Lord </a:t>
            </a:r>
          </a:p>
          <a:p>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asked Cain. “Why do you look so dejected? </a:t>
            </a:r>
            <a:r>
              <a:rPr lang="en-AU" sz="36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7</a:t>
            </a:r>
            <a:r>
              <a:rPr lang="en-AU" sz="36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You will be accepted if you do what is right</a:t>
            </a:r>
            <a:r>
              <a:rPr lang="en-AU" sz="36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But if you refuse to do what is right, then watch out! Sin is crouching at the door, eager to control you. But you must subdue it and be its master.”</a:t>
            </a:r>
            <a:endParaRPr lang="en-AU" sz="3600" dirty="0"/>
          </a:p>
        </p:txBody>
      </p:sp>
    </p:spTree>
    <p:extLst>
      <p:ext uri="{BB962C8B-B14F-4D97-AF65-F5344CB8AC3E}">
        <p14:creationId xmlns:p14="http://schemas.microsoft.com/office/powerpoint/2010/main" val="3284089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6E46BB-8627-4CE3-A05F-78419C7E2604}"/>
              </a:ext>
            </a:extLst>
          </p:cNvPr>
          <p:cNvSpPr/>
          <p:nvPr/>
        </p:nvSpPr>
        <p:spPr>
          <a:xfrm>
            <a:off x="742709" y="474345"/>
            <a:ext cx="10706582" cy="5909310"/>
          </a:xfrm>
          <a:prstGeom prst="rect">
            <a:avLst/>
          </a:prstGeom>
        </p:spPr>
        <p:txBody>
          <a:bodyPr wrap="square">
            <a:spAutoFit/>
          </a:bodyPr>
          <a:lstStyle/>
          <a:p>
            <a:r>
              <a:rPr lang="en-AU" sz="5400" b="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Hebrews 11:5 “</a:t>
            </a:r>
            <a:r>
              <a:rPr lang="en-AU" sz="54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It was by faith that Enoch was taken up to heaven without dying</a:t>
            </a:r>
            <a:r>
              <a:rPr lang="en-AU" sz="5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“he disappeared, because God took him.” For before he was taken up, he was known as a person who pleased God.”</a:t>
            </a:r>
            <a:endParaRPr lang="en-AU" sz="5400" dirty="0"/>
          </a:p>
        </p:txBody>
      </p:sp>
    </p:spTree>
    <p:extLst>
      <p:ext uri="{BB962C8B-B14F-4D97-AF65-F5344CB8AC3E}">
        <p14:creationId xmlns:p14="http://schemas.microsoft.com/office/powerpoint/2010/main" val="1154946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54B88C-2111-45D0-848E-3E98A700C417}"/>
              </a:ext>
            </a:extLst>
          </p:cNvPr>
          <p:cNvSpPr/>
          <p:nvPr/>
        </p:nvSpPr>
        <p:spPr>
          <a:xfrm>
            <a:off x="424405" y="405095"/>
            <a:ext cx="11551533" cy="6186309"/>
          </a:xfrm>
          <a:prstGeom prst="rect">
            <a:avLst/>
          </a:prstGeom>
        </p:spPr>
        <p:txBody>
          <a:bodyPr wrap="square">
            <a:spAutoFit/>
          </a:bodyPr>
          <a:lstStyle/>
          <a:p>
            <a:r>
              <a:rPr lang="en-AU" sz="4400" b="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Genesis 5:21-24</a:t>
            </a:r>
            <a:r>
              <a:rPr lang="en-AU" sz="44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AU" sz="4400" b="1" i="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“When Enoch was 65 years old, he became the father of Methuselah. </a:t>
            </a:r>
            <a:r>
              <a:rPr lang="en-AU" sz="4400" b="1" i="1" baseline="300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22</a:t>
            </a:r>
            <a:r>
              <a:rPr lang="en-AU" sz="4400" b="1" i="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After the birth of Methuselah, </a:t>
            </a:r>
            <a:r>
              <a:rPr lang="en-AU" sz="4400" b="1" i="1" u="sng"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Enoch lived in close fellowship with God </a:t>
            </a:r>
            <a:r>
              <a:rPr lang="en-AU" sz="4400" b="1" i="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for another 300 years, and he had other sons and daughters. </a:t>
            </a:r>
            <a:r>
              <a:rPr lang="en-AU" sz="4400" b="1" i="1" baseline="300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23</a:t>
            </a:r>
            <a:r>
              <a:rPr lang="en-AU" sz="4400" b="1" i="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Enoch lived 365 years, </a:t>
            </a:r>
            <a:r>
              <a:rPr lang="en-AU" sz="4400" b="1" i="1" baseline="3000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24</a:t>
            </a:r>
            <a:r>
              <a:rPr lang="en-AU" sz="4400" b="1" i="1" u="sng"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walking in close fellowship with God. Then one day he disappeared, because God took him</a:t>
            </a:r>
            <a:r>
              <a:rPr lang="en-AU" sz="4400" b="1" i="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endParaRPr lang="en-AU"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5393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BB989E-A6F9-4E0C-9DBC-2F3FB517E65C}"/>
              </a:ext>
            </a:extLst>
          </p:cNvPr>
          <p:cNvSpPr/>
          <p:nvPr/>
        </p:nvSpPr>
        <p:spPr>
          <a:xfrm>
            <a:off x="569089" y="1074509"/>
            <a:ext cx="11053821" cy="4708981"/>
          </a:xfrm>
          <a:prstGeom prst="rect">
            <a:avLst/>
          </a:prstGeom>
        </p:spPr>
        <p:txBody>
          <a:bodyPr wrap="square">
            <a:spAutoFit/>
          </a:bodyPr>
          <a:lstStyle/>
          <a:p>
            <a:r>
              <a:rPr lang="en-AU" sz="5000" b="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Hebrews 11:6 </a:t>
            </a:r>
            <a:r>
              <a:rPr lang="en-AU" sz="5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“And </a:t>
            </a:r>
            <a:r>
              <a:rPr lang="en-AU" sz="50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it is impossible to please God without faith</a:t>
            </a:r>
            <a:r>
              <a:rPr lang="en-AU" sz="5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Anyone who wants to come to Him must believe that God exists and that </a:t>
            </a:r>
            <a:r>
              <a:rPr lang="en-AU" sz="50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 rewards those who sincerely seek Him</a:t>
            </a:r>
            <a:r>
              <a:rPr lang="en-AU" sz="5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endParaRPr lang="en-AU" sz="5000" dirty="0"/>
          </a:p>
        </p:txBody>
      </p:sp>
    </p:spTree>
    <p:extLst>
      <p:ext uri="{BB962C8B-B14F-4D97-AF65-F5344CB8AC3E}">
        <p14:creationId xmlns:p14="http://schemas.microsoft.com/office/powerpoint/2010/main" val="1779509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E0A18A-CF80-4283-8A77-3BC29833F290}"/>
              </a:ext>
            </a:extLst>
          </p:cNvPr>
          <p:cNvSpPr/>
          <p:nvPr/>
        </p:nvSpPr>
        <p:spPr>
          <a:xfrm>
            <a:off x="626962" y="674400"/>
            <a:ext cx="10938076" cy="5509200"/>
          </a:xfrm>
          <a:prstGeom prst="rect">
            <a:avLst/>
          </a:prstGeom>
        </p:spPr>
        <p:txBody>
          <a:bodyPr wrap="square">
            <a:spAutoFit/>
            <a:scene3d>
              <a:camera prst="orthographicFront"/>
              <a:lightRig rig="threePt" dir="t"/>
            </a:scene3d>
            <a:sp3d extrusionH="57150">
              <a:bevelT h="25400" prst="softRound"/>
            </a:sp3d>
          </a:bodyPr>
          <a:lstStyle/>
          <a:p>
            <a:r>
              <a:rPr lang="en-AU" sz="4400" b="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Mark 8:34-35</a:t>
            </a:r>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“Then, calling the crowd to join His disciples, He said, “</a:t>
            </a:r>
            <a:r>
              <a:rPr lang="en-AU" sz="4400" b="1" i="1" u="sng"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If any of you wants to be My follower, you must give up your own way, take up your cross, and follow Me</a:t>
            </a:r>
            <a:r>
              <a:rPr lang="en-AU" sz="44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 </a:t>
            </a:r>
            <a:r>
              <a:rPr lang="en-AU" sz="4400" b="1" i="1" baseline="30000"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35</a:t>
            </a:r>
            <a:r>
              <a:rPr lang="en-AU" sz="44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If you try to hang on to your life, you will lose it. But if you give up your life for My sake and for the sake of the Good News, you will save it.</a:t>
            </a:r>
            <a:r>
              <a:rPr lang="en-AU" sz="4400" b="1" i="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t>
            </a:r>
            <a:endParaRPr lang="en-AU"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1252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7E43B74-EB6D-4AB7-8452-7DD17E24D3D8}"/>
              </a:ext>
            </a:extLst>
          </p:cNvPr>
          <p:cNvSpPr/>
          <p:nvPr/>
        </p:nvSpPr>
        <p:spPr>
          <a:xfrm>
            <a:off x="590741" y="797510"/>
            <a:ext cx="11010517" cy="5262979"/>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4200" b="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Romans 8:14-16 </a:t>
            </a:r>
            <a:r>
              <a:rPr lang="en-AU" sz="42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r>
              <a:rPr lang="en-AU" sz="4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For all who are led by the Spirit of God are children of God</a:t>
            </a:r>
            <a:r>
              <a:rPr lang="en-AU" sz="42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t>
            </a:r>
            <a:r>
              <a:rPr lang="en-AU" sz="42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15</a:t>
            </a:r>
            <a:r>
              <a:rPr lang="en-AU" sz="42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So you have not received a spirit that makes you fearful slaves. Instead, you received God’s Spirit when He adopted you as His own children. </a:t>
            </a:r>
            <a:r>
              <a:rPr lang="en-AU" sz="4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Now we call Him, “Abba, Father.” </a:t>
            </a:r>
            <a:r>
              <a:rPr lang="en-AU" sz="4200" b="1" i="1" u="sng"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16</a:t>
            </a:r>
            <a:r>
              <a:rPr lang="en-AU" sz="42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For His Spirit joins with our spirit to affirm that we are God’s children</a:t>
            </a:r>
            <a:r>
              <a:rPr lang="en-AU" sz="42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endParaRPr lang="en-AU" sz="4200" b="1" dirty="0">
              <a:ln>
                <a:solidFill>
                  <a:schemeClr val="tx1"/>
                </a:solidFill>
              </a:ln>
              <a:effectLst>
                <a:outerShdw blurRad="38100" dist="38100" dir="2700000" algn="tl">
                  <a:srgbClr val="000000">
                    <a:alpha val="43137"/>
                  </a:srgbClr>
                </a:outerShdw>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7368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668DE8-94B9-4044-AAF0-1BB0381A0077}"/>
              </a:ext>
            </a:extLst>
          </p:cNvPr>
          <p:cNvSpPr/>
          <p:nvPr/>
        </p:nvSpPr>
        <p:spPr>
          <a:xfrm>
            <a:off x="601884" y="318321"/>
            <a:ext cx="10995949" cy="6186309"/>
          </a:xfrm>
          <a:prstGeom prst="rect">
            <a:avLst/>
          </a:prstGeom>
        </p:spPr>
        <p:txBody>
          <a:bodyPr wrap="square">
            <a:spAutoFit/>
            <a:scene3d>
              <a:camera prst="orthographicFront"/>
              <a:lightRig rig="threePt" dir="t"/>
            </a:scene3d>
            <a:sp3d extrusionH="57150">
              <a:bevelT h="25400" prst="softRound"/>
            </a:sp3d>
          </a:bodyPr>
          <a:lstStyle/>
          <a:p>
            <a:r>
              <a:rPr lang="en-AU" sz="44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Romans 4</a:t>
            </a:r>
            <a:r>
              <a:rPr lang="en-AU" sz="44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:3-5 </a:t>
            </a:r>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“For the Scriptures tell us, “</a:t>
            </a:r>
            <a:r>
              <a:rPr lang="en-AU" sz="44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Abraham believed God, and God counted him as righteous because of his faith</a:t>
            </a:r>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 </a:t>
            </a:r>
            <a:r>
              <a:rPr lang="en-AU" sz="44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4</a:t>
            </a:r>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When people work, their wages are not a gift, but something they have earned. </a:t>
            </a:r>
            <a:r>
              <a:rPr lang="en-AU" sz="44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5</a:t>
            </a:r>
            <a:r>
              <a:rPr lang="en-AU" sz="44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But people are counted as righteous, not because of their work, but because of their faith in God who forgives sinners.”</a:t>
            </a:r>
            <a:endParaRPr lang="en-AU" sz="4400" dirty="0">
              <a:ln>
                <a:solidFill>
                  <a:schemeClr val="tx1"/>
                </a:solidFill>
              </a:ln>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4256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182A95-1C7E-4D10-8AC8-9BC391C42AE6}"/>
              </a:ext>
            </a:extLst>
          </p:cNvPr>
          <p:cNvSpPr/>
          <p:nvPr/>
        </p:nvSpPr>
        <p:spPr>
          <a:xfrm>
            <a:off x="389680" y="243512"/>
            <a:ext cx="11412639" cy="6370975"/>
          </a:xfrm>
          <a:prstGeom prst="rect">
            <a:avLst/>
          </a:prstGeom>
        </p:spPr>
        <p:txBody>
          <a:bodyPr wrap="square">
            <a:spAutoFit/>
            <a:scene3d>
              <a:camera prst="orthographicFront"/>
              <a:lightRig rig="threePt" dir="t"/>
            </a:scene3d>
            <a:sp3d extrusionH="57150">
              <a:bevelT h="25400" prst="softRound"/>
            </a:sp3d>
          </a:bodyPr>
          <a:lstStyle/>
          <a:p>
            <a:r>
              <a:rPr lang="en-AU" sz="4800" b="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John 14:6 </a:t>
            </a:r>
            <a:r>
              <a:rPr lang="en-AU" sz="48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“Jesus told him, </a:t>
            </a:r>
            <a:r>
              <a:rPr lang="en-AU" sz="48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I am the way, the truth, and the life. No one can come to the Father except through me.”</a:t>
            </a:r>
            <a:r>
              <a:rPr lang="en-AU" sz="4800" b="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t>
            </a:r>
          </a:p>
          <a:p>
            <a:endParaRPr lang="en-AU" sz="2000" b="1" dirty="0">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endParaRPr>
          </a:p>
          <a:p>
            <a:r>
              <a:rPr lang="en-AU" sz="48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10:9 </a:t>
            </a:r>
            <a:r>
              <a:rPr lang="en-AU" sz="4800" b="1" i="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confess with your mouth, ‘Jesus is Lord,’ and believe in your heart that God raised him from the dead, you will be saved.”</a:t>
            </a:r>
            <a:endParaRPr lang="en-AU" sz="4800" b="1" dirty="0">
              <a:ln>
                <a:solidFill>
                  <a:schemeClr val="tx1"/>
                </a:solidFill>
              </a:ln>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577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E2BD01-3ECE-4A77-ADD0-AF7FD895C08C}"/>
              </a:ext>
            </a:extLst>
          </p:cNvPr>
          <p:cNvSpPr/>
          <p:nvPr/>
        </p:nvSpPr>
        <p:spPr>
          <a:xfrm>
            <a:off x="401410" y="386535"/>
            <a:ext cx="11389180" cy="6263253"/>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3300" b="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Hebrews 11:1-6 </a:t>
            </a:r>
            <a:r>
              <a:rPr lang="en-AU" sz="33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“Faith shows </a:t>
            </a:r>
            <a:r>
              <a:rPr lang="en-AU" sz="33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the reality of what we hope for; it is the evidence of things we cannot see</a:t>
            </a:r>
            <a:r>
              <a:rPr lang="en-AU" sz="33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t>
            </a:r>
            <a:r>
              <a:rPr lang="en-AU" sz="33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2</a:t>
            </a:r>
            <a:r>
              <a:rPr lang="en-AU" sz="33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Through their faith, the people in days of old earned a good reputation. </a:t>
            </a:r>
            <a:r>
              <a:rPr lang="en-AU" sz="33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3</a:t>
            </a:r>
            <a:r>
              <a:rPr lang="en-AU" sz="33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By faith we understand that the entire universe was formed at God’s command</a:t>
            </a:r>
            <a:r>
              <a:rPr lang="en-AU" sz="33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that what we now see did not come from anything that can be seen. </a:t>
            </a:r>
            <a:r>
              <a:rPr lang="en-AU" sz="33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4</a:t>
            </a:r>
            <a:r>
              <a:rPr lang="en-AU" sz="33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It was by faith that Abel brought a more acceptable offering to God than Cain did. </a:t>
            </a:r>
            <a:r>
              <a:rPr lang="en-AU" sz="33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Abel’s offering gave evidence that he was a righteous man</a:t>
            </a:r>
            <a:r>
              <a:rPr lang="en-AU" sz="33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and God showed His approval of his gifts. Although Abel is long dead, </a:t>
            </a:r>
            <a:r>
              <a:rPr lang="en-AU" sz="33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 still speaks to us by his example of faith</a:t>
            </a:r>
            <a:r>
              <a:rPr lang="en-AU" sz="33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p>
          <a:p>
            <a:pPr>
              <a:spcAft>
                <a:spcPts val="0"/>
              </a:spcAft>
            </a:pPr>
            <a:endParaRPr lang="en-AU" sz="1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r">
              <a:spcAft>
                <a:spcPts val="0"/>
              </a:spcAft>
            </a:pPr>
            <a:r>
              <a:rPr lang="en-AU" sz="2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Next page…</a:t>
            </a:r>
            <a:endParaRPr lang="en-AU" sz="2000" dirty="0">
              <a:ln>
                <a:solidFill>
                  <a:schemeClr val="tx1"/>
                </a:solidFill>
              </a:ln>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7335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20E83C-69AC-438E-A29D-19B9A0F14F9D}"/>
              </a:ext>
            </a:extLst>
          </p:cNvPr>
          <p:cNvSpPr/>
          <p:nvPr/>
        </p:nvSpPr>
        <p:spPr>
          <a:xfrm>
            <a:off x="787077" y="584141"/>
            <a:ext cx="10868629" cy="5755422"/>
          </a:xfrm>
          <a:prstGeom prst="rect">
            <a:avLst/>
          </a:prstGeom>
        </p:spPr>
        <p:txBody>
          <a:bodyPr wrap="square">
            <a:spAutoFit/>
            <a:scene3d>
              <a:camera prst="orthographicFront"/>
              <a:lightRig rig="threePt" dir="t"/>
            </a:scene3d>
            <a:sp3d extrusionH="57150">
              <a:bevelT h="25400" prst="softRound"/>
            </a:sp3d>
          </a:bodyPr>
          <a:lstStyle/>
          <a:p>
            <a:pPr>
              <a:spcAft>
                <a:spcPts val="0"/>
              </a:spcAft>
            </a:pPr>
            <a:r>
              <a:rPr lang="en-AU" sz="4600" b="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Our Father in heaven, I repent from all my sins, please forgive me. Lord Jesus, please come into my heart and be my Lord and Saviour. I receive you now. Holy Spirit please be with me forever and teach me on the way I should go according to the will of God, in Jesus name I pray. Amen.</a:t>
            </a:r>
            <a:endParaRPr lang="en-AU" sz="4600" dirty="0">
              <a:ln>
                <a:solidFill>
                  <a:sysClr val="windowText" lastClr="000000"/>
                </a:solidFill>
              </a:ln>
              <a:solidFill>
                <a:sysClr val="windowText" lastClr="000000"/>
              </a:solidFill>
              <a:effectLst>
                <a:outerShdw blurRad="38100" dist="38100" dir="2700000" algn="tl">
                  <a:srgbClr val="000000">
                    <a:alpha val="43137"/>
                  </a:srgbClr>
                </a:outerShdw>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29540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C9B561-BC07-449C-903A-6EC586D72C50}"/>
              </a:ext>
            </a:extLst>
          </p:cNvPr>
          <p:cNvSpPr/>
          <p:nvPr/>
        </p:nvSpPr>
        <p:spPr>
          <a:xfrm>
            <a:off x="613459" y="468792"/>
            <a:ext cx="11401061" cy="5693866"/>
          </a:xfrm>
          <a:prstGeom prst="rect">
            <a:avLst/>
          </a:prstGeom>
        </p:spPr>
        <p:txBody>
          <a:bodyPr wrap="square">
            <a:spAutoFit/>
          </a:bodyPr>
          <a:lstStyle/>
          <a:p>
            <a:r>
              <a:rPr lang="en-AU" sz="2400" b="1" i="1" dirty="0" err="1">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Con’t</a:t>
            </a:r>
            <a:r>
              <a:rPr lang="en-AU" sz="2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p>
          <a:p>
            <a:endParaRPr lang="en-AU" sz="2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endParaRPr>
          </a:p>
          <a:p>
            <a:r>
              <a:rPr lang="en-AU" sz="40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5</a:t>
            </a:r>
            <a:r>
              <a:rPr lang="en-AU" sz="40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It was by faith that Enoch was taken up to heaven without dying</a:t>
            </a:r>
            <a:r>
              <a:rPr lang="en-AU" sz="4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“he disappeared, because God took him.” For before he was taken up, he was known as a person who pleased God. </a:t>
            </a:r>
            <a:r>
              <a:rPr lang="en-AU" sz="40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6</a:t>
            </a:r>
            <a:r>
              <a:rPr lang="en-AU" sz="4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And </a:t>
            </a:r>
            <a:r>
              <a:rPr lang="en-AU" sz="40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it is impossible to please God without faith</a:t>
            </a:r>
            <a:r>
              <a:rPr lang="en-AU" sz="4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Anyone who wants to come to Him must believe that God exists and that </a:t>
            </a:r>
            <a:r>
              <a:rPr lang="en-AU" sz="40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 rewards those who sincerely seek Him</a:t>
            </a:r>
            <a:r>
              <a:rPr lang="en-AU" sz="4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endParaRPr lang="en-AU" sz="4000" dirty="0"/>
          </a:p>
        </p:txBody>
      </p:sp>
    </p:spTree>
    <p:extLst>
      <p:ext uri="{BB962C8B-B14F-4D97-AF65-F5344CB8AC3E}">
        <p14:creationId xmlns:p14="http://schemas.microsoft.com/office/powerpoint/2010/main" val="91577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63FE5A-0A94-4EEB-8D1B-184DC0C7BE3B}"/>
              </a:ext>
            </a:extLst>
          </p:cNvPr>
          <p:cNvSpPr/>
          <p:nvPr/>
        </p:nvSpPr>
        <p:spPr>
          <a:xfrm>
            <a:off x="485172" y="405095"/>
            <a:ext cx="11221656" cy="6047809"/>
          </a:xfrm>
          <a:prstGeom prst="rect">
            <a:avLst/>
          </a:prstGeom>
        </p:spPr>
        <p:txBody>
          <a:bodyPr wrap="square">
            <a:spAutoFit/>
            <a:scene3d>
              <a:camera prst="orthographicFront"/>
              <a:lightRig rig="threePt" dir="t"/>
            </a:scene3d>
            <a:sp3d extrusionH="57150">
              <a:bevelT h="25400" prst="softRound"/>
            </a:sp3d>
          </a:bodyPr>
          <a:lstStyle/>
          <a:p>
            <a:r>
              <a:rPr lang="en-AU" sz="4300" b="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Ephesians 2:8-9 </a:t>
            </a:r>
            <a:r>
              <a:rPr lang="en-AU" sz="43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“For it is by grace you have been saved, through faith—and this is not from yourselves, </a:t>
            </a:r>
            <a:r>
              <a:rPr lang="en-AU" sz="4300" b="1" i="1" u="sng"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it is the gift of God</a:t>
            </a:r>
            <a:r>
              <a:rPr lang="en-AU" sz="43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 </a:t>
            </a:r>
            <a:r>
              <a:rPr lang="en-AU" sz="4300" b="1" i="1" baseline="30000"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9</a:t>
            </a:r>
            <a:r>
              <a:rPr lang="en-AU" sz="43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not by works, so that no one can boast.”</a:t>
            </a:r>
          </a:p>
          <a:p>
            <a:endParaRPr lang="en-AU" sz="28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endParaRPr>
          </a:p>
          <a:p>
            <a:r>
              <a:rPr lang="en-AU" sz="4300" b="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12:9</a:t>
            </a:r>
            <a:r>
              <a:rPr lang="en-AU" sz="43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AU" sz="4300" b="1" i="1" u="sng"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another faith by the same Spirit</a:t>
            </a:r>
            <a:r>
              <a:rPr lang="en-AU" sz="43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another gifts of healing by that one Spirit.”</a:t>
            </a:r>
            <a:r>
              <a:rPr lang="en-AU" sz="4300" b="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cs typeface="Arial" panose="020B0604020202020204" pitchFamily="34" charset="0"/>
              </a:rPr>
              <a:t> </a:t>
            </a:r>
            <a:endParaRPr lang="en-AU" sz="4300" b="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1337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9F0FCD-96B9-41A6-91C6-E2058BD652C8}"/>
              </a:ext>
            </a:extLst>
          </p:cNvPr>
          <p:cNvSpPr/>
          <p:nvPr/>
        </p:nvSpPr>
        <p:spPr>
          <a:xfrm>
            <a:off x="486136" y="543594"/>
            <a:ext cx="11219728" cy="5770811"/>
          </a:xfrm>
          <a:prstGeom prst="rect">
            <a:avLst/>
          </a:prstGeom>
        </p:spPr>
        <p:txBody>
          <a:bodyPr wrap="square">
            <a:spAutoFit/>
            <a:scene3d>
              <a:camera prst="orthographicFront"/>
              <a:lightRig rig="threePt" dir="t"/>
            </a:scene3d>
            <a:sp3d extrusionH="57150">
              <a:bevelT h="25400" prst="softRound"/>
            </a:sp3d>
          </a:bodyPr>
          <a:lstStyle/>
          <a:p>
            <a:r>
              <a:rPr lang="en-AU" sz="41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Matthew 9:27-29</a:t>
            </a:r>
            <a:r>
              <a:rPr lang="en-AU" sz="41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 </a:t>
            </a:r>
            <a:r>
              <a:rPr lang="en-AU" sz="41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“After Jesus left the girl’s home, two blind men followed along behind Him, shouting, “Son of David, have mercy on us!” </a:t>
            </a:r>
            <a:r>
              <a:rPr lang="en-AU" sz="41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28</a:t>
            </a:r>
            <a:r>
              <a:rPr lang="en-AU" sz="41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They went right into the house where He was staying, and Jesus asked them,</a:t>
            </a:r>
            <a:r>
              <a:rPr lang="en-AU" sz="4100" b="1" i="1" dirty="0">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 </a:t>
            </a:r>
            <a:r>
              <a:rPr lang="en-AU" sz="41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a:t>
            </a:r>
            <a:r>
              <a:rPr lang="en-AU" sz="4100" b="1" i="1" u="sng"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Do you believe I can make you see</a:t>
            </a:r>
            <a:r>
              <a:rPr lang="en-AU" sz="41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 </a:t>
            </a:r>
            <a:r>
              <a:rPr lang="en-AU" sz="41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“Yes, Lord,” they told Him, “we do.” </a:t>
            </a:r>
            <a:r>
              <a:rPr lang="en-AU" sz="41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29</a:t>
            </a:r>
            <a:r>
              <a:rPr lang="en-AU" sz="41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Then He touched their eyes and said,</a:t>
            </a:r>
            <a:r>
              <a:rPr lang="en-AU" sz="4100" b="1" i="1" dirty="0">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 </a:t>
            </a:r>
            <a:r>
              <a:rPr lang="en-AU" sz="4100" b="1" i="1"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a:t>
            </a:r>
            <a:r>
              <a:rPr lang="en-AU" sz="4100" b="1" i="1" u="sng" dirty="0">
                <a:ln>
                  <a:solidFill>
                    <a:srgbClr val="C00000"/>
                  </a:solidFill>
                </a:ln>
                <a:solidFill>
                  <a:srgbClr val="C00000"/>
                </a:solidFill>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Because of your faith, it will happen</a:t>
            </a:r>
            <a:r>
              <a:rPr lang="en-AU" sz="4100" b="1" i="1" dirty="0">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 </a:t>
            </a:r>
            <a:endParaRPr lang="en-AU" sz="41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446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1D5910-A423-4389-913A-13C2F1913E84}"/>
              </a:ext>
            </a:extLst>
          </p:cNvPr>
          <p:cNvSpPr/>
          <p:nvPr/>
        </p:nvSpPr>
        <p:spPr>
          <a:xfrm>
            <a:off x="483725" y="551289"/>
            <a:ext cx="11224550" cy="5755422"/>
          </a:xfrm>
          <a:prstGeom prst="rect">
            <a:avLst/>
          </a:prstGeom>
        </p:spPr>
        <p:txBody>
          <a:bodyPr wrap="square">
            <a:spAutoFit/>
            <a:scene3d>
              <a:camera prst="orthographicFront"/>
              <a:lightRig rig="threePt" dir="t"/>
            </a:scene3d>
            <a:sp3d extrusionH="57150">
              <a:bevelT h="25400" prst="softRound"/>
            </a:sp3d>
          </a:bodyPr>
          <a:lstStyle/>
          <a:p>
            <a:r>
              <a:rPr lang="en-AU" sz="4600" b="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Daniel 3:17-18</a:t>
            </a:r>
            <a:r>
              <a:rPr lang="en-AU" sz="46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 “If we are thrown into the blazing furnace, </a:t>
            </a:r>
            <a:r>
              <a:rPr lang="en-AU" sz="46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the God whom we serve is able to save us. He will rescue us from your power</a:t>
            </a:r>
            <a:r>
              <a:rPr lang="en-AU" sz="46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 your Majesty. </a:t>
            </a:r>
            <a:r>
              <a:rPr lang="en-AU" sz="4600" b="1" i="1" baseline="30000"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18</a:t>
            </a:r>
            <a:r>
              <a:rPr lang="en-AU" sz="4600" b="1" i="1" dirty="0">
                <a:ln>
                  <a:solidFill>
                    <a:schemeClr val="tx1"/>
                  </a:solidFill>
                </a:ln>
                <a:effectLst>
                  <a:outerShdw blurRad="38100" dist="38100" dir="2700000" algn="tl">
                    <a:srgbClr val="000000">
                      <a:alpha val="43137"/>
                    </a:srgbClr>
                  </a:outerShdw>
                </a:effectLst>
                <a:latin typeface="Arial" panose="020B0604020202020204" pitchFamily="34" charset="0"/>
                <a:ea typeface="Yu Mincho" panose="02020400000000000000" pitchFamily="18" charset="-128"/>
              </a:rPr>
              <a:t>But even if He doesn’t, we want to make it clear to you, your Majesty, that we will never serve your gods or worship the gold statue you have set up.” </a:t>
            </a:r>
            <a:endParaRPr lang="en-AU" sz="4600" dirty="0">
              <a:ln>
                <a:solidFill>
                  <a:schemeClr val="tx1"/>
                </a:solidFill>
              </a:ln>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5602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FDAEC3-A659-4AB3-82B0-07D5C5C43DA7}"/>
              </a:ext>
            </a:extLst>
          </p:cNvPr>
          <p:cNvSpPr/>
          <p:nvPr/>
        </p:nvSpPr>
        <p:spPr>
          <a:xfrm>
            <a:off x="960699" y="1536174"/>
            <a:ext cx="10486664" cy="3785652"/>
          </a:xfrm>
          <a:prstGeom prst="rect">
            <a:avLst/>
          </a:prstGeom>
        </p:spPr>
        <p:txBody>
          <a:bodyPr wrap="square">
            <a:spAutoFit/>
          </a:bodyPr>
          <a:lstStyle/>
          <a:p>
            <a:r>
              <a:rPr lang="en-AU" sz="6000" b="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Hebrews 11:2 </a:t>
            </a:r>
            <a:r>
              <a:rPr lang="en-AU" sz="6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“Through their faith, the people in days of old earned a </a:t>
            </a:r>
            <a:r>
              <a:rPr lang="en-AU" sz="60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good reputation</a:t>
            </a:r>
            <a:r>
              <a:rPr lang="en-AU" sz="60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75805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66272B-E9B8-4182-BDB6-25280EB70F33}"/>
              </a:ext>
            </a:extLst>
          </p:cNvPr>
          <p:cNvSpPr/>
          <p:nvPr/>
        </p:nvSpPr>
        <p:spPr>
          <a:xfrm>
            <a:off x="758141" y="889843"/>
            <a:ext cx="10675717" cy="5078313"/>
          </a:xfrm>
          <a:prstGeom prst="rect">
            <a:avLst/>
          </a:prstGeom>
        </p:spPr>
        <p:txBody>
          <a:bodyPr wrap="square">
            <a:spAutoFit/>
          </a:bodyPr>
          <a:lstStyle/>
          <a:p>
            <a:r>
              <a:rPr lang="en-AU" sz="5400" b="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Hebrews 11:3 </a:t>
            </a:r>
            <a:r>
              <a:rPr lang="en-AU" sz="5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a:t>
            </a:r>
            <a:r>
              <a:rPr lang="en-AU" sz="5400" b="1" i="1" u="sng"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By faith we understand that the entire universe was formed at God’s command</a:t>
            </a:r>
            <a:r>
              <a:rPr lang="en-AU" sz="5400" b="1" i="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 that what we now see did not come from anything that can be seen.” </a:t>
            </a:r>
            <a:endParaRPr lang="en-AU" sz="5400" dirty="0"/>
          </a:p>
        </p:txBody>
      </p:sp>
    </p:spTree>
    <p:extLst>
      <p:ext uri="{BB962C8B-B14F-4D97-AF65-F5344CB8AC3E}">
        <p14:creationId xmlns:p14="http://schemas.microsoft.com/office/powerpoint/2010/main" val="255932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F743B7-A85D-4DD6-8ED4-D62040C64313}"/>
              </a:ext>
            </a:extLst>
          </p:cNvPr>
          <p:cNvSpPr/>
          <p:nvPr/>
        </p:nvSpPr>
        <p:spPr>
          <a:xfrm>
            <a:off x="506392" y="305068"/>
            <a:ext cx="11179215" cy="6247864"/>
          </a:xfrm>
          <a:prstGeom prst="rect">
            <a:avLst/>
          </a:prstGeom>
        </p:spPr>
        <p:txBody>
          <a:bodyPr wrap="square">
            <a:spAutoFit/>
            <a:scene3d>
              <a:camera prst="orthographicFront"/>
              <a:lightRig rig="threePt" dir="t"/>
            </a:scene3d>
            <a:sp3d extrusionH="57150">
              <a:bevelT h="25400" prst="softRound"/>
            </a:sp3d>
          </a:bodyPr>
          <a:lstStyle/>
          <a:p>
            <a:r>
              <a:rPr lang="en-AU" sz="4000" b="1" dirty="0">
                <a:ln>
                  <a:solidFill>
                    <a:schemeClr val="tx1"/>
                  </a:solidFill>
                </a:ln>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Colossians 1:15-16 </a:t>
            </a:r>
            <a:r>
              <a:rPr lang="en-AU" sz="40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 is the visible image of the invisible God. He existed before anything was created and is supreme over all creation, </a:t>
            </a:r>
            <a:r>
              <a:rPr lang="en-AU" sz="4000" b="1" i="1" baseline="30000"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16</a:t>
            </a:r>
            <a:r>
              <a:rPr lang="en-AU" sz="40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through Him God created everything in the heavenly realms and on earth. He made the things we can see and the things we can’t see—such as thrones, kingdoms, rulers, and authorities in the unseen world. </a:t>
            </a:r>
            <a:r>
              <a:rPr lang="en-AU" sz="4000" b="1" i="1" u="sng"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Everything was created through Him and for Him</a:t>
            </a:r>
            <a:r>
              <a:rPr lang="en-AU" sz="4000" b="1" i="1" dirty="0">
                <a:ln>
                  <a:solidFill>
                    <a:sysClr val="windowText" lastClr="000000"/>
                  </a:solidFill>
                </a:ln>
                <a:solidFill>
                  <a:sysClr val="windowText" lastClr="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AU" sz="4000" dirty="0">
              <a:ln>
                <a:solidFill>
                  <a:schemeClr val="tx1"/>
                </a:solidFill>
              </a:ln>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3618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631</Words>
  <Application>Microsoft Office PowerPoint</Application>
  <PresentationFormat>Widescreen</PresentationFormat>
  <Paragraphs>37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Letty Amador</dc:creator>
  <cp:lastModifiedBy>Church of the Living God</cp:lastModifiedBy>
  <cp:revision>1</cp:revision>
  <dcterms:created xsi:type="dcterms:W3CDTF">2020-04-26T04:56:35Z</dcterms:created>
  <dcterms:modified xsi:type="dcterms:W3CDTF">2020-05-24T08:30:50Z</dcterms:modified>
</cp:coreProperties>
</file>