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6" r:id="rId4"/>
    <p:sldId id="261" r:id="rId5"/>
    <p:sldId id="262" r:id="rId6"/>
    <p:sldId id="268" r:id="rId7"/>
    <p:sldId id="269" r:id="rId8"/>
    <p:sldId id="259" r:id="rId9"/>
    <p:sldId id="263" r:id="rId10"/>
    <p:sldId id="260" r:id="rId11"/>
    <p:sldId id="265"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C6CED6-29CB-47C8-B294-0DCF5651C299}" v="111" dt="2020-04-04T06:00:49.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2" d="100"/>
          <a:sy n="62" d="100"/>
        </p:scale>
        <p:origin x="83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708-3550-4FE5-A771-7E86C6A1D9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D67209EC-A7D3-434D-AF6B-E66B11E70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3E04522-0736-4300-91EA-3E9CC644F4C1}"/>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FF5876FD-D538-404D-A206-C557E4BFD37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EB66622-C529-4EEB-802A-32557B49B877}"/>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251313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7F7A-5E78-4A05-8DE1-ED224D39DE1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24C6251-AC70-4440-858F-D1AC86F23C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BF024EC-98DA-4306-97F4-4742FB76E58D}"/>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24ABD1A0-5B91-4D5C-AE12-094B1653276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409417-B48C-412D-BE1B-A5A2FFFFD95B}"/>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140177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D484C5-B290-415D-AC27-244FE4F70A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D2776FC-0B67-4F63-8B7C-EC11B0CCD3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87ED63-1CCB-46F0-8003-9D061278598A}"/>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D7F3E321-15E7-423F-BB9A-1B2E08FFB7A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B7FD34F-46D9-41F4-89D4-37B0B5814DE8}"/>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221030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2A44-436D-450F-B44C-562A2CF4D31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A232A8D-2FD7-4A27-865C-1CAF55147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39461F-BA1D-4312-8534-DBEADE3658BA}"/>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FBC0FBBD-4173-49DF-9A92-92955DB01B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054DA2A-0C16-4B32-BAF8-5B3CA8169FAF}"/>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28741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8288-6E92-4B40-B8C6-13EB721CB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DC139EF-D13E-4FB2-9222-411D8F0D8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F62374-3EC6-4132-B806-EA5290030292}"/>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15945D3E-6DFA-4ED0-836F-823406B6F3E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B2E45FE-B157-4535-B9CE-F12450CB9B1A}"/>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338289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854B-47E5-4CCE-AAC2-59D620FE177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3F433EA-1490-4DA0-89AA-5E265EC16E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DF7E4D8-B2A4-4E70-BE07-E9CA3532EE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D7E03F0C-DADD-4C5B-A03C-3C6A75DB101A}"/>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6" name="Footer Placeholder 5">
            <a:extLst>
              <a:ext uri="{FF2B5EF4-FFF2-40B4-BE49-F238E27FC236}">
                <a16:creationId xmlns:a16="http://schemas.microsoft.com/office/drawing/2014/main" id="{B794749E-A39F-4B6F-B193-40352CF14C9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BC41382-90D8-41E8-AF5D-417E898557AD}"/>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140231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76E1-3D20-4B2C-822F-9C662565F6B2}"/>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998720C-C801-4080-BD81-E322346C27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D22EC8-8A41-45BA-91DF-753B7EE509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8BDBA9B-77E3-4334-A7A1-CE6D17C559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BE5B8-96A3-47A6-8210-BB49AEA84F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00E00E7-9D34-425E-8EF9-43E35D70B46A}"/>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8" name="Footer Placeholder 7">
            <a:extLst>
              <a:ext uri="{FF2B5EF4-FFF2-40B4-BE49-F238E27FC236}">
                <a16:creationId xmlns:a16="http://schemas.microsoft.com/office/drawing/2014/main" id="{1734255F-268E-4840-AD85-C03FDDF8FCB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13873F9-7B3E-47CE-8EFB-3AD4C9113BB9}"/>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284646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79EA-DD16-4754-B84A-4D8E496A53B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1AE6455-8923-4986-B872-51D0471CF25C}"/>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4" name="Footer Placeholder 3">
            <a:extLst>
              <a:ext uri="{FF2B5EF4-FFF2-40B4-BE49-F238E27FC236}">
                <a16:creationId xmlns:a16="http://schemas.microsoft.com/office/drawing/2014/main" id="{C4DA95FC-7B01-4B1F-B270-E6238695C29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B9CC91B-0DF4-4DF7-BD1F-3B59C3C4A0AC}"/>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274580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7620A-582B-40C6-B615-8B7651F604EE}"/>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3" name="Footer Placeholder 2">
            <a:extLst>
              <a:ext uri="{FF2B5EF4-FFF2-40B4-BE49-F238E27FC236}">
                <a16:creationId xmlns:a16="http://schemas.microsoft.com/office/drawing/2014/main" id="{42CA517F-2531-4679-A2B8-E0EC0976012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66709B3-154B-48B7-901E-604C3066CD51}"/>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414589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6C77-676C-4A84-A920-681452C26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EB070C5-47AE-44E4-9A50-CA3149531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792B747-D0F7-4314-9431-AF165C531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4C168A-255A-4EBD-A101-EC38F69EA664}"/>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6" name="Footer Placeholder 5">
            <a:extLst>
              <a:ext uri="{FF2B5EF4-FFF2-40B4-BE49-F238E27FC236}">
                <a16:creationId xmlns:a16="http://schemas.microsoft.com/office/drawing/2014/main" id="{37C20E95-1828-4703-9A68-B81D5FD269F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52B295-E9A2-4658-9A1A-3DFB2266D631}"/>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347036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6A86B-4398-4F78-AB09-905638D702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FC23C3F-0397-4FBE-95AD-5DE2F77734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9356312-07CD-44D9-A720-D977B0ED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8FF4E-EA68-4D68-9F71-AB036FEAD66E}"/>
              </a:ext>
            </a:extLst>
          </p:cNvPr>
          <p:cNvSpPr>
            <a:spLocks noGrp="1"/>
          </p:cNvSpPr>
          <p:nvPr>
            <p:ph type="dt" sz="half" idx="10"/>
          </p:nvPr>
        </p:nvSpPr>
        <p:spPr/>
        <p:txBody>
          <a:bodyPr/>
          <a:lstStyle/>
          <a:p>
            <a:fld id="{C2593B7B-0C1D-420B-BEAA-12ABCE453859}" type="datetimeFigureOut">
              <a:rPr lang="en-AU" smtClean="0"/>
              <a:t>4/04/2020</a:t>
            </a:fld>
            <a:endParaRPr lang="en-AU"/>
          </a:p>
        </p:txBody>
      </p:sp>
      <p:sp>
        <p:nvSpPr>
          <p:cNvPr id="6" name="Footer Placeholder 5">
            <a:extLst>
              <a:ext uri="{FF2B5EF4-FFF2-40B4-BE49-F238E27FC236}">
                <a16:creationId xmlns:a16="http://schemas.microsoft.com/office/drawing/2014/main" id="{E7434F4F-B63A-47B2-8308-1DF616632FC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F2EA372-AF27-41C9-8CD9-D93783860125}"/>
              </a:ext>
            </a:extLst>
          </p:cNvPr>
          <p:cNvSpPr>
            <a:spLocks noGrp="1"/>
          </p:cNvSpPr>
          <p:nvPr>
            <p:ph type="sldNum" sz="quarter" idx="12"/>
          </p:nvPr>
        </p:nvSpPr>
        <p:spPr/>
        <p:txBody>
          <a:bodyPr/>
          <a:lstStyle/>
          <a:p>
            <a:fld id="{D1731B12-99BE-4424-A298-F092D2E5FF64}" type="slidenum">
              <a:rPr lang="en-AU" smtClean="0"/>
              <a:t>‹#›</a:t>
            </a:fld>
            <a:endParaRPr lang="en-AU"/>
          </a:p>
        </p:txBody>
      </p:sp>
    </p:spTree>
    <p:extLst>
      <p:ext uri="{BB962C8B-B14F-4D97-AF65-F5344CB8AC3E}">
        <p14:creationId xmlns:p14="http://schemas.microsoft.com/office/powerpoint/2010/main" val="34796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F63D7E-2BC4-4459-8EC4-145EFD76C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4345D1C-CC94-4BF9-B792-77C084281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713A411-82A0-41A3-B775-39B6702758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93B7B-0C1D-420B-BEAA-12ABCE453859}" type="datetimeFigureOut">
              <a:rPr lang="en-AU" smtClean="0"/>
              <a:t>4/04/2020</a:t>
            </a:fld>
            <a:endParaRPr lang="en-AU"/>
          </a:p>
        </p:txBody>
      </p:sp>
      <p:sp>
        <p:nvSpPr>
          <p:cNvPr id="5" name="Footer Placeholder 4">
            <a:extLst>
              <a:ext uri="{FF2B5EF4-FFF2-40B4-BE49-F238E27FC236}">
                <a16:creationId xmlns:a16="http://schemas.microsoft.com/office/drawing/2014/main" id="{95CACDD1-13E4-4813-8428-91758E327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3430D94-FAED-4B9D-8449-2D824C4C51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31B12-99BE-4424-A298-F092D2E5FF64}" type="slidenum">
              <a:rPr lang="en-AU" smtClean="0"/>
              <a:t>‹#›</a:t>
            </a:fld>
            <a:endParaRPr lang="en-AU"/>
          </a:p>
        </p:txBody>
      </p:sp>
    </p:spTree>
    <p:extLst>
      <p:ext uri="{BB962C8B-B14F-4D97-AF65-F5344CB8AC3E}">
        <p14:creationId xmlns:p14="http://schemas.microsoft.com/office/powerpoint/2010/main" val="9880635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9CCC66-FCE7-4209-9D0D-97BBEB2E4042}"/>
              </a:ext>
            </a:extLst>
          </p:cNvPr>
          <p:cNvSpPr/>
          <p:nvPr/>
        </p:nvSpPr>
        <p:spPr>
          <a:xfrm>
            <a:off x="945265" y="1443841"/>
            <a:ext cx="10301469" cy="4339650"/>
          </a:xfrm>
          <a:prstGeom prst="rect">
            <a:avLst/>
          </a:prstGeom>
        </p:spPr>
        <p:txBody>
          <a:bodyPr wrap="square">
            <a:spAutoFit/>
            <a:scene3d>
              <a:camera prst="orthographicFront"/>
              <a:lightRig rig="threePt" dir="t"/>
            </a:scene3d>
            <a:sp3d extrusionH="57150">
              <a:bevelT h="25400" prst="softRound"/>
            </a:sp3d>
          </a:bodyPr>
          <a:lstStyle/>
          <a:p>
            <a:pPr algn="ctr">
              <a:spcAft>
                <a:spcPts val="0"/>
              </a:spcAft>
            </a:pPr>
            <a:r>
              <a:rPr lang="en-AU" sz="8000" b="1" dirty="0">
                <a:ln>
                  <a:solidFill>
                    <a:schemeClr val="accent2">
                      <a:lumMod val="50000"/>
                    </a:schemeClr>
                  </a:solidFill>
                </a:ln>
                <a:solidFill>
                  <a:schemeClr val="accent2">
                    <a:lumMod val="75000"/>
                  </a:schemeClr>
                </a:solidFill>
                <a:latin typeface="Arial Black" panose="020B0A04020102020204" pitchFamily="34" charset="0"/>
                <a:ea typeface="Yu Mincho" panose="02020400000000000000" pitchFamily="18" charset="-128"/>
                <a:cs typeface="Arial" panose="020B0604020202020204" pitchFamily="34" charset="0"/>
              </a:rPr>
              <a:t>DO WE NEED</a:t>
            </a:r>
          </a:p>
          <a:p>
            <a:pPr algn="ctr">
              <a:spcAft>
                <a:spcPts val="0"/>
              </a:spcAft>
            </a:pPr>
            <a:r>
              <a:rPr lang="en-AU" sz="8000" b="1" dirty="0">
                <a:ln>
                  <a:solidFill>
                    <a:schemeClr val="accent2">
                      <a:lumMod val="50000"/>
                    </a:schemeClr>
                  </a:solidFill>
                </a:ln>
                <a:solidFill>
                  <a:schemeClr val="accent2">
                    <a:lumMod val="75000"/>
                  </a:schemeClr>
                </a:solidFill>
                <a:latin typeface="Arial Black" panose="020B0A04020102020204" pitchFamily="34" charset="0"/>
                <a:ea typeface="Yu Mincho" panose="02020400000000000000" pitchFamily="18" charset="-128"/>
                <a:cs typeface="Arial" panose="020B0604020202020204" pitchFamily="34" charset="0"/>
              </a:rPr>
              <a:t>TO DEFEND OUR FAITH?</a:t>
            </a:r>
          </a:p>
          <a:p>
            <a:pPr algn="ctr">
              <a:spcAft>
                <a:spcPts val="0"/>
              </a:spcAft>
            </a:pPr>
            <a:r>
              <a:rPr lang="en-AU" sz="3600" b="1" dirty="0">
                <a:ln>
                  <a:solidFill>
                    <a:schemeClr val="accent2">
                      <a:lumMod val="50000"/>
                    </a:schemeClr>
                  </a:solidFill>
                </a:ln>
                <a:solidFill>
                  <a:schemeClr val="accent2">
                    <a:lumMod val="75000"/>
                  </a:schemeClr>
                </a:solidFill>
                <a:effectLst/>
                <a:latin typeface="Arial Black" panose="020B0A04020102020204" pitchFamily="34" charset="0"/>
                <a:ea typeface="Yu Mincho" panose="02020400000000000000" pitchFamily="18" charset="-128"/>
                <a:cs typeface="Arial" panose="020B0604020202020204" pitchFamily="34" charset="0"/>
              </a:rPr>
              <a:t>JUDE 1-4, 20-25</a:t>
            </a:r>
            <a:endParaRPr lang="en-AU" sz="3600" dirty="0">
              <a:ln>
                <a:solidFill>
                  <a:schemeClr val="accent2">
                    <a:lumMod val="50000"/>
                  </a:schemeClr>
                </a:solidFill>
              </a:ln>
              <a:solidFill>
                <a:schemeClr val="accent2">
                  <a:lumMod val="75000"/>
                </a:schemeClr>
              </a:solidFill>
              <a:effectLst/>
              <a:latin typeface="Arial Black" panose="020B0A0402010202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274218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74898E-791E-4397-B4F3-120E7D7B0641}"/>
              </a:ext>
            </a:extLst>
          </p:cNvPr>
          <p:cNvSpPr/>
          <p:nvPr/>
        </p:nvSpPr>
        <p:spPr>
          <a:xfrm>
            <a:off x="999744" y="674400"/>
            <a:ext cx="10436352" cy="5509200"/>
          </a:xfrm>
          <a:prstGeom prst="rect">
            <a:avLst/>
          </a:prstGeom>
        </p:spPr>
        <p:txBody>
          <a:bodyPr wrap="square">
            <a:spAutoFit/>
            <a:scene3d>
              <a:camera prst="orthographicFront"/>
              <a:lightRig rig="threePt" dir="t"/>
            </a:scene3d>
            <a:sp3d extrusionH="57150">
              <a:bevelT h="25400" prst="softRound"/>
            </a:sp3d>
          </a:bodyPr>
          <a:lstStyle/>
          <a:p>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Jude 1:24-25 “Now to Him who is able to </a:t>
            </a:r>
            <a:r>
              <a:rPr lang="en-AU" sz="4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keep</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you from </a:t>
            </a:r>
            <a:r>
              <a:rPr lang="en-AU" sz="4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stumbling,</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and to present you </a:t>
            </a:r>
            <a:r>
              <a:rPr lang="en-AU" sz="4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faultless</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before the presence of His glory with exceeding joy, </a:t>
            </a:r>
            <a:r>
              <a:rPr lang="en-AU" sz="44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25</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To God our Saviour, who alone is wise, be glory and majesty, dominion and power, both now and forever. Amen”.</a:t>
            </a:r>
            <a:endParaRPr lang="en-AU" sz="4400" dirty="0">
              <a:ln>
                <a:solidFill>
                  <a:schemeClr val="tx1"/>
                </a:solidFill>
              </a:ln>
            </a:endParaRPr>
          </a:p>
        </p:txBody>
      </p:sp>
    </p:spTree>
    <p:extLst>
      <p:ext uri="{BB962C8B-B14F-4D97-AF65-F5344CB8AC3E}">
        <p14:creationId xmlns:p14="http://schemas.microsoft.com/office/powerpoint/2010/main" val="71246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9A6DA6-00F1-4921-B892-5FF73573938E}"/>
              </a:ext>
            </a:extLst>
          </p:cNvPr>
          <p:cNvSpPr/>
          <p:nvPr/>
        </p:nvSpPr>
        <p:spPr>
          <a:xfrm>
            <a:off x="679704" y="346519"/>
            <a:ext cx="10832592" cy="6401753"/>
          </a:xfrm>
          <a:prstGeom prst="rect">
            <a:avLst/>
          </a:prstGeom>
        </p:spPr>
        <p:txBody>
          <a:bodyPr wrap="square">
            <a:spAutoFit/>
            <a:scene3d>
              <a:camera prst="orthographicFront"/>
              <a:lightRig rig="threePt" dir="t"/>
            </a:scene3d>
            <a:sp3d extrusionH="57150">
              <a:bevelT h="25400" prst="softRound"/>
            </a:sp3d>
          </a:bodyPr>
          <a:lstStyle/>
          <a:p>
            <a:r>
              <a:rPr lang="en-AU" sz="2800" b="1" u="sng" dirty="0">
                <a:ln>
                  <a:solidFill>
                    <a:schemeClr val="tx1"/>
                  </a:solidFill>
                </a:ln>
                <a:effectLst>
                  <a:outerShdw blurRad="38100" dist="38100" dir="2700000" algn="tl">
                    <a:srgbClr val="000000">
                      <a:alpha val="43137"/>
                    </a:srgbClr>
                  </a:outerShdw>
                </a:effectLst>
              </a:rPr>
              <a:t>Keep you from STUMBLING</a:t>
            </a:r>
            <a:r>
              <a:rPr lang="en-AU" sz="2800" b="1" dirty="0">
                <a:ln>
                  <a:solidFill>
                    <a:schemeClr val="tx1"/>
                  </a:solidFill>
                </a:ln>
                <a:effectLst>
                  <a:outerShdw blurRad="38100" dist="38100" dir="2700000" algn="tl">
                    <a:srgbClr val="000000">
                      <a:alpha val="43137"/>
                    </a:srgbClr>
                  </a:outerShdw>
                </a:effectLst>
              </a:rPr>
              <a:t>:</a:t>
            </a:r>
            <a:endPar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endParaRPr lang="en-AU" sz="16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32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1 Corinthians 10:13 </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No temptation has overtaken you except such as is common to man; but God is faithful, who will not allow you to be tempted beyond what you are able, but with the temptation will also make the way of escape, that you may be able to bear it.</a:t>
            </a:r>
          </a:p>
          <a:p>
            <a:endParaRPr lang="en-AU" sz="2000" b="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r>
              <a:rPr lang="en-AU" sz="2800" b="1" u="sng" dirty="0">
                <a:ln>
                  <a:solidFill>
                    <a:schemeClr val="tx1"/>
                  </a:solidFill>
                </a:ln>
                <a:effectLst>
                  <a:outerShdw blurRad="38100" dist="38100" dir="2700000" algn="tl">
                    <a:srgbClr val="000000">
                      <a:alpha val="43137"/>
                    </a:srgbClr>
                  </a:outerShdw>
                </a:effectLst>
              </a:rPr>
              <a:t>Present you FAULTLESS to Himself</a:t>
            </a:r>
            <a:r>
              <a:rPr lang="en-AU" sz="2800" b="1" dirty="0">
                <a:ln>
                  <a:solidFill>
                    <a:schemeClr val="tx1"/>
                  </a:solidFill>
                </a:ln>
                <a:effectLst>
                  <a:outerShdw blurRad="38100" dist="38100" dir="2700000" algn="tl">
                    <a:srgbClr val="000000">
                      <a:alpha val="43137"/>
                    </a:srgbClr>
                  </a:outerShdw>
                </a:effectLst>
              </a:rPr>
              <a:t>:</a:t>
            </a:r>
            <a:endPar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endParaRPr lang="en-AU" sz="16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32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Ephesians 5:27 </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That He might present her to Himself a glorious church, not having spot or wrinkle or any such thing, but that she should be holy and without blemish.</a:t>
            </a:r>
            <a:endParaRPr lang="en-AU" sz="3200" b="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spcAft>
                <a:spcPts val="0"/>
              </a:spcAft>
            </a:pPr>
            <a:endParaRPr lang="en-AU" sz="14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11051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22C11B-ABAE-471F-AC94-8E523F4C2403}"/>
              </a:ext>
            </a:extLst>
          </p:cNvPr>
          <p:cNvSpPr/>
          <p:nvPr/>
        </p:nvSpPr>
        <p:spPr>
          <a:xfrm>
            <a:off x="488065" y="343693"/>
            <a:ext cx="11215869" cy="6334042"/>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2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THE LESSON WE HAVE LEARNED TODAY FROM JUDE MESSAGE IS POINTED OUT IN V21 AND V24.</a:t>
            </a:r>
            <a:endParaRPr lang="en-AU" sz="2400"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lnSpc>
                <a:spcPct val="115000"/>
              </a:lnSpc>
              <a:spcAft>
                <a:spcPts val="0"/>
              </a:spcAft>
            </a:pPr>
            <a:endParaRPr lang="en-AU" sz="1400"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spcAft>
                <a:spcPts val="0"/>
              </a:spcAft>
            </a:pPr>
            <a:r>
              <a:rPr lang="en-AU" sz="2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21</a:t>
            </a:r>
            <a:r>
              <a:rPr lang="en-AU" sz="2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keep</a:t>
            </a:r>
            <a:r>
              <a:rPr lang="en-AU" sz="2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yourselves in the love of God.</a:t>
            </a:r>
            <a:endParaRPr lang="en-AU" sz="2600" b="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spcAft>
                <a:spcPts val="0"/>
              </a:spcAft>
            </a:pPr>
            <a:r>
              <a:rPr lang="en-AU" sz="2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24</a:t>
            </a:r>
            <a:r>
              <a:rPr lang="en-AU" sz="2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Now to Him who is able to </a:t>
            </a:r>
            <a:r>
              <a:rPr lang="en-AU" sz="2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keep</a:t>
            </a:r>
            <a:r>
              <a:rPr lang="en-AU" sz="2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you from stumbling</a:t>
            </a:r>
            <a:r>
              <a:rPr lang="en-AU" sz="2600"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a:t>
            </a:r>
            <a:endParaRPr lang="en-AU" sz="2600"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lnSpc>
                <a:spcPct val="115000"/>
              </a:lnSpc>
              <a:spcAft>
                <a:spcPts val="0"/>
              </a:spcAft>
            </a:pPr>
            <a:endParaRPr lang="en-AU" sz="1400"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spcAft>
                <a:spcPts val="0"/>
              </a:spcAft>
            </a:pPr>
            <a:r>
              <a:rPr lang="en-AU" sz="2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THESE TWO-SIDES OF KEEPING IN V21, POINTS TO THE BELIEVERS PART. AND V24 IS GOD’S PART. AS WE DO OUR PART, WE ARE ASSURED THAT GOD IS DOING HIS PART.</a:t>
            </a:r>
            <a:endParaRPr lang="en-AU" sz="2400"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a:p>
            <a:pPr>
              <a:spcAft>
                <a:spcPts val="0"/>
              </a:spcAft>
            </a:pPr>
            <a:endParaRPr lang="en-AU" sz="1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pPr>
              <a:spcAft>
                <a:spcPts val="0"/>
              </a:spcAft>
            </a:pPr>
            <a:r>
              <a:rPr lang="en-AU" sz="2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LET US READ JESUS PRAYER FOR THE BELIEVERS</a:t>
            </a:r>
            <a:r>
              <a:rPr lang="en-AU" sz="26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John 17:11-12 </a:t>
            </a:r>
            <a:r>
              <a:rPr lang="en-AU" sz="2600" b="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“Now </a:t>
            </a:r>
            <a:r>
              <a:rPr lang="en-AU" sz="2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I am no longer in the world, but these are in the world, and I come to You. Holy Father, </a:t>
            </a:r>
            <a:r>
              <a:rPr lang="en-AU" sz="26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keep</a:t>
            </a:r>
            <a:r>
              <a:rPr lang="en-AU" sz="2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through Your name those whom You have given Me, that they may be one as We are. </a:t>
            </a:r>
            <a:r>
              <a:rPr lang="en-AU" sz="2600" b="1" i="1" baseline="30000"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12</a:t>
            </a:r>
            <a:r>
              <a:rPr lang="en-AU" sz="2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While I was with them in the world, I </a:t>
            </a:r>
            <a:r>
              <a:rPr lang="en-AU" sz="26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kept</a:t>
            </a:r>
            <a:r>
              <a:rPr lang="en-AU" sz="2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them in Your name. Those whom You gave Me I have </a:t>
            </a:r>
            <a:r>
              <a:rPr lang="en-AU" sz="26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kept</a:t>
            </a:r>
            <a:r>
              <a:rPr lang="en-AU" sz="2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and none of them is lost except the son of perdition, that the Scripture might be fulfilled. Amen!”</a:t>
            </a:r>
            <a:endParaRPr lang="en-AU" sz="2600" b="1" dirty="0">
              <a:ln>
                <a:solidFill>
                  <a:srgbClr val="C00000"/>
                </a:solidFill>
              </a:ln>
              <a:solidFill>
                <a:srgbClr val="C00000"/>
              </a:solidFill>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49601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9AD396-9E22-4AE0-86C3-CADAF2992E97}"/>
              </a:ext>
            </a:extLst>
          </p:cNvPr>
          <p:cNvSpPr/>
          <p:nvPr/>
        </p:nvSpPr>
        <p:spPr>
          <a:xfrm>
            <a:off x="633984" y="428178"/>
            <a:ext cx="10924032" cy="6001643"/>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32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Jude 1:1-4</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“Jude, a </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bondservant of Jesus Christ,</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and </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brother of James, to those who are called, sanctified by God the Father, and preserved in Jesus Christ</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r>
              <a:rPr lang="en-AU" sz="32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Mercy, peace, and love be multiplied to you</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r>
              <a:rPr lang="en-AU" sz="32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3</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Beloved, while I was very diligent to write to you concerning our common salvation, I found it necessary to write to you exhorting you to contend earnestly for the faith </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which was once for all delivered to the saints</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r>
              <a:rPr lang="en-AU" sz="32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4</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For certain men have crept in unnoticed, </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who long ago </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were marked out for this condemnation, </a:t>
            </a:r>
            <a:r>
              <a:rPr lang="en-AU" sz="3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ungodly men</a:t>
            </a:r>
            <a:r>
              <a:rPr lang="en-AU" sz="3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who turn the grace of our God into lewdness and deny the only Lord God and our Lord Jesus Christ.”</a:t>
            </a:r>
            <a:endParaRPr lang="en-AU" sz="3200" b="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72213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739886-2E9D-406A-92DF-B3E9707E30BD}"/>
              </a:ext>
            </a:extLst>
          </p:cNvPr>
          <p:cNvSpPr/>
          <p:nvPr/>
        </p:nvSpPr>
        <p:spPr>
          <a:xfrm>
            <a:off x="1026288" y="982176"/>
            <a:ext cx="10139424" cy="4893647"/>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52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Mark 6:3</a:t>
            </a:r>
            <a:r>
              <a:rPr lang="en-AU" sz="52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r>
              <a:rPr lang="en-AU" sz="5200"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a:t>
            </a:r>
            <a:r>
              <a:rPr lang="en-AU" sz="5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Is this not the carpenter, the Son of Mary, and brother of James, </a:t>
            </a:r>
            <a:r>
              <a:rPr lang="en-AU" sz="5200" b="1" i="1" dirty="0" err="1">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Joses</a:t>
            </a:r>
            <a:r>
              <a:rPr lang="en-AU" sz="5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r>
              <a:rPr lang="en-AU" sz="5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Judas</a:t>
            </a:r>
            <a:r>
              <a:rPr lang="en-AU" sz="52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(JUDE), and Simon? And are not His sisters here with us?’ So they were offended at Him.”</a:t>
            </a:r>
            <a:endParaRPr lang="en-AU" sz="5200" i="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85023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373844-5229-4F1D-A6E0-50DE308E97E3}"/>
              </a:ext>
            </a:extLst>
          </p:cNvPr>
          <p:cNvSpPr/>
          <p:nvPr/>
        </p:nvSpPr>
        <p:spPr>
          <a:xfrm>
            <a:off x="704088" y="612844"/>
            <a:ext cx="10783824" cy="5940088"/>
          </a:xfrm>
          <a:prstGeom prst="rect">
            <a:avLst/>
          </a:prstGeom>
        </p:spPr>
        <p:txBody>
          <a:bodyPr wrap="square">
            <a:spAutoFit/>
            <a:scene3d>
              <a:camera prst="orthographicFront"/>
              <a:lightRig rig="threePt" dir="t"/>
            </a:scene3d>
            <a:sp3d extrusionH="57150">
              <a:bevelT h="25400" prst="softRound"/>
            </a:sp3d>
          </a:bodyPr>
          <a:lstStyle/>
          <a:p>
            <a:pPr algn="ctr"/>
            <a:r>
              <a:rPr lang="en-AU" sz="2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IN VERSE 2 OF JUDE;</a:t>
            </a:r>
            <a:r>
              <a:rPr lang="en-AU" sz="2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AU" sz="2600" b="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BELIEVERS RECEIVED THREE BLESSINGS</a:t>
            </a:r>
            <a:r>
              <a:rPr lang="en-AU" sz="2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AU" sz="14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en-AU" sz="2800" b="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CALLING</a:t>
            </a:r>
          </a:p>
          <a:p>
            <a:endParaRPr lang="en-AU" sz="20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AU" sz="3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2 Peter 1:10 </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brethren, </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be even more diligent to make your call and election sure</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if you do these things you will never stumble.”</a:t>
            </a:r>
          </a:p>
          <a:p>
            <a:pPr lvl="0">
              <a:spcAft>
                <a:spcPts val="0"/>
              </a:spcAft>
            </a:pPr>
            <a:endParaRPr lang="en-AU" sz="28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spcAft>
                <a:spcPts val="0"/>
              </a:spcAft>
            </a:pPr>
            <a:r>
              <a:rPr lang="en-AU" sz="3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8:28 </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we know that all things work together for good </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to those who love God, to those who are the called according to His purpose</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16847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11B066-E9EC-44EC-A12D-6FF46F87EE80}"/>
              </a:ext>
            </a:extLst>
          </p:cNvPr>
          <p:cNvSpPr/>
          <p:nvPr/>
        </p:nvSpPr>
        <p:spPr>
          <a:xfrm>
            <a:off x="636665" y="550362"/>
            <a:ext cx="10918669" cy="5755422"/>
          </a:xfrm>
          <a:prstGeom prst="rect">
            <a:avLst/>
          </a:prstGeom>
        </p:spPr>
        <p:txBody>
          <a:bodyPr wrap="square">
            <a:spAutoFit/>
            <a:scene3d>
              <a:camera prst="orthographicFront"/>
              <a:lightRig rig="threePt" dir="t"/>
            </a:scene3d>
            <a:sp3d extrusionH="57150">
              <a:bevelT h="25400" prst="softRound"/>
            </a:sp3d>
          </a:bodyPr>
          <a:lstStyle/>
          <a:p>
            <a:pPr lvl="0">
              <a:spcAft>
                <a:spcPts val="0"/>
              </a:spcAft>
            </a:pPr>
            <a:r>
              <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en-AU" sz="2800" b="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SANCTIFICATION</a:t>
            </a:r>
            <a:r>
              <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lvl="0">
              <a:spcAft>
                <a:spcPts val="0"/>
              </a:spcAft>
            </a:pPr>
            <a:endParaRPr lang="en-AU" sz="1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spcAft>
                <a:spcPts val="0"/>
              </a:spcAft>
            </a:pPr>
            <a:r>
              <a:rPr lang="en-AU" sz="3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17:19 </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for their sakes I sanctify Myself, that </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also may be sanctified by the truth.”</a:t>
            </a:r>
          </a:p>
          <a:p>
            <a:pPr lvl="0">
              <a:spcAft>
                <a:spcPts val="0"/>
              </a:spcAft>
            </a:pPr>
            <a:endPar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spcAft>
                <a:spcPts val="0"/>
              </a:spcAft>
            </a:pPr>
            <a:r>
              <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3. </a:t>
            </a:r>
            <a:r>
              <a:rPr lang="en-AU" sz="2800" b="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PRESERVATION</a:t>
            </a:r>
            <a:r>
              <a:rPr lang="en-AU" sz="2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lvl="0">
              <a:spcAft>
                <a:spcPts val="0"/>
              </a:spcAft>
            </a:pPr>
            <a:endParaRPr lang="en-AU" sz="1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AU" sz="36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1 Thessalonians 5:23 </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may the God of peace Himself sanctify you completely; and </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your whole spirit, soul, and body be preserved blameless</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the coming of our Lord Jesus Christ.”</a:t>
            </a:r>
          </a:p>
        </p:txBody>
      </p:sp>
    </p:spTree>
    <p:extLst>
      <p:ext uri="{BB962C8B-B14F-4D97-AF65-F5344CB8AC3E}">
        <p14:creationId xmlns:p14="http://schemas.microsoft.com/office/powerpoint/2010/main" val="23170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4A35CC-55AF-446A-B7A9-8D80EEFD4DF3}"/>
              </a:ext>
            </a:extLst>
          </p:cNvPr>
          <p:cNvSpPr/>
          <p:nvPr/>
        </p:nvSpPr>
        <p:spPr>
          <a:xfrm>
            <a:off x="802510" y="566678"/>
            <a:ext cx="10806897" cy="5878532"/>
          </a:xfrm>
          <a:prstGeom prst="rect">
            <a:avLst/>
          </a:prstGeom>
        </p:spPr>
        <p:txBody>
          <a:bodyPr wrap="square">
            <a:spAutoFit/>
            <a:scene3d>
              <a:camera prst="orthographicFront"/>
              <a:lightRig rig="threePt" dir="t"/>
            </a:scene3d>
            <a:sp3d extrusionH="57150">
              <a:bevelT h="25400" prst="softRound"/>
            </a:sp3d>
          </a:bodyPr>
          <a:lstStyle/>
          <a:p>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2 Pet 2:1 “Grace and peace be multiplied to you in the knowledge of God and of Jesus our Lord,</a:t>
            </a:r>
            <a:r>
              <a:rPr lang="en-AU" sz="3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3 </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as His divine power has given to us all things that pertain to life and godliness.” </a:t>
            </a:r>
          </a:p>
          <a:p>
            <a:endParaRPr lang="en-AU"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John 3:16-17 </a:t>
            </a:r>
            <a:r>
              <a:rPr lang="en-AU" sz="3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“For God so loved the world that He gave His only begotten Son, that whoever believes in Him should not perish but have everlasting life.</a:t>
            </a:r>
            <a:r>
              <a:rPr lang="en-AU" sz="3600" b="1" i="1" baseline="30000"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17</a:t>
            </a:r>
            <a:r>
              <a:rPr lang="en-AU" sz="3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For God did not send His Son into the world to condemn the world, but that the world through Him might be saved.”</a:t>
            </a:r>
            <a:endParaRPr lang="en-AU" sz="36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015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8BAE3B-7F8C-40BE-BE63-9C392CF71C7C}"/>
              </a:ext>
            </a:extLst>
          </p:cNvPr>
          <p:cNvSpPr/>
          <p:nvPr/>
        </p:nvSpPr>
        <p:spPr>
          <a:xfrm>
            <a:off x="806369" y="1391738"/>
            <a:ext cx="10579262" cy="3785652"/>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60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1 Peter 2:1</a:t>
            </a:r>
            <a:r>
              <a:rPr lang="en-AU" sz="6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“Therefore, laying aside all malice, all deceit, hypocrisy, envy, and all evil speaking.”</a:t>
            </a:r>
            <a:endParaRPr lang="en-AU" sz="6000" i="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52144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B2A5E4-9CC3-4154-A815-88255350B55A}"/>
              </a:ext>
            </a:extLst>
          </p:cNvPr>
          <p:cNvSpPr/>
          <p:nvPr/>
        </p:nvSpPr>
        <p:spPr>
          <a:xfrm>
            <a:off x="618744" y="612844"/>
            <a:ext cx="10954512" cy="5632311"/>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40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Jude 1:20-23</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“But you, beloved, </a:t>
            </a:r>
            <a:r>
              <a:rPr lang="en-AU" sz="4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building yourselves up on your most holy faith</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praying in the Holy Spirit, </a:t>
            </a:r>
            <a:r>
              <a:rPr lang="en-AU" sz="40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21</a:t>
            </a:r>
            <a:r>
              <a:rPr lang="en-AU" sz="4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keep</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yourselves in the love of God, looking for the mercy of our Lord Jesus Christ unto eternal life. </a:t>
            </a:r>
            <a:r>
              <a:rPr lang="en-AU" sz="40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22</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And on some have compassion, making a distinction; </a:t>
            </a:r>
            <a:r>
              <a:rPr lang="en-AU" sz="40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23</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but others save with fear, pulling them out of the fire, hating even the garment defiled by the flesh.”</a:t>
            </a:r>
            <a:endParaRPr lang="en-AU" sz="4000" b="1" dirty="0">
              <a:ln>
                <a:solidFill>
                  <a:schemeClr val="tx1"/>
                </a:solidFill>
              </a:ln>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71449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5E5142-F39A-4C25-9CDC-67AA90EB3B02}"/>
              </a:ext>
            </a:extLst>
          </p:cNvPr>
          <p:cNvSpPr/>
          <p:nvPr/>
        </p:nvSpPr>
        <p:spPr>
          <a:xfrm>
            <a:off x="407101" y="251207"/>
            <a:ext cx="11377798" cy="6355586"/>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1 Timothy 1:4 </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“Nor give heed to </a:t>
            </a:r>
            <a:r>
              <a:rPr lang="en-AU" sz="27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fables</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and </a:t>
            </a:r>
            <a:r>
              <a:rPr lang="en-AU" sz="27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endless genealogies</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which cause disputes rather than godly edification which is in faith.”</a:t>
            </a:r>
          </a:p>
          <a:p>
            <a:pPr>
              <a:spcAft>
                <a:spcPts val="0"/>
              </a:spcAft>
            </a:pPr>
            <a:endParaRPr lang="en-AU" sz="1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6:18 </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always with all prayer and supplication in the Spirit, being watchful to this end with all perseverance and supplication for all the saints.”</a:t>
            </a:r>
            <a:endPar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AU" sz="14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1 Timothy 1:14 </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grace of our Lord was exceedingly abundant, with </a:t>
            </a:r>
            <a:r>
              <a:rPr lang="en-AU" sz="2700" b="1" i="1" u="sng"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 and love which are in Christ Jesus</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endParaRPr lang="en-AU" sz="14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12:15 </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“Looking carefully lest anyone fall short of the grace of God; lest any root of bitterness springing up cause trouble, and by this many become defiled.”</a:t>
            </a:r>
          </a:p>
          <a:p>
            <a:pPr>
              <a:spcAft>
                <a:spcPts val="0"/>
              </a:spcAft>
            </a:pPr>
            <a:endParaRPr lang="en-AU" sz="1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1:27 </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“Pure and undefiled religion before God and the Father is this: to visit orphans and widows in their trouble, and to keep oneself unspotted from the world</a:t>
            </a:r>
            <a:r>
              <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AU" sz="27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27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266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TotalTime>
  <Words>994</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Letty Amador</dc:creator>
  <cp:lastModifiedBy>Letty Amador</cp:lastModifiedBy>
  <cp:revision>3</cp:revision>
  <dcterms:created xsi:type="dcterms:W3CDTF">2020-03-31T01:27:45Z</dcterms:created>
  <dcterms:modified xsi:type="dcterms:W3CDTF">2020-04-04T06:25:52Z</dcterms:modified>
</cp:coreProperties>
</file>